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343" r:id="rId2"/>
    <p:sldId id="357" r:id="rId3"/>
    <p:sldId id="365" r:id="rId4"/>
    <p:sldId id="366" r:id="rId5"/>
    <p:sldId id="367" r:id="rId6"/>
    <p:sldId id="368" r:id="rId7"/>
    <p:sldId id="372" r:id="rId8"/>
    <p:sldId id="370" r:id="rId9"/>
    <p:sldId id="373" r:id="rId10"/>
    <p:sldId id="268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" pitchFamily="2" charset="77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7C4"/>
    <a:srgbClr val="0076BA"/>
    <a:srgbClr val="7DA6DC"/>
    <a:srgbClr val="FDC741"/>
    <a:srgbClr val="FE3F72"/>
    <a:srgbClr val="05B755"/>
    <a:srgbClr val="13C3DB"/>
    <a:srgbClr val="EF7C00"/>
    <a:srgbClr val="989A97"/>
    <a:srgbClr val="1C8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3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57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0AEF6-9D78-414F-BE4C-B5C92E34B702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A806B-CD7E-495C-9B67-046769A40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889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F01D6B-A89A-47FD-A70C-FDAD76747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64851" y="6294437"/>
            <a:ext cx="100647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| </a:t>
            </a:r>
            <a:fld id="{229286F0-1E05-4D71-92CB-CE971829A1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53918C-E09E-4F21-BBB7-AAB10D23EC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64318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0BE18F-CF46-4496-A5F2-07DD59B47CD1}"/>
              </a:ext>
            </a:extLst>
          </p:cNvPr>
          <p:cNvGrpSpPr/>
          <p:nvPr userDrawn="1"/>
        </p:nvGrpSpPr>
        <p:grpSpPr>
          <a:xfrm>
            <a:off x="9910759" y="379412"/>
            <a:ext cx="1887541" cy="520700"/>
            <a:chOff x="9078100" y="381000"/>
            <a:chExt cx="2732900" cy="753903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8252DF4C-35F9-47D1-A91F-AD015C739E36}"/>
                </a:ext>
              </a:extLst>
            </p:cNvPr>
            <p:cNvSpPr/>
            <p:nvPr userDrawn="1"/>
          </p:nvSpPr>
          <p:spPr>
            <a:xfrm>
              <a:off x="9622586" y="381000"/>
              <a:ext cx="1350744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1082D0EB-3FD6-49E2-9CC8-DB5807DCB96D}"/>
                </a:ext>
              </a:extLst>
            </p:cNvPr>
            <p:cNvSpPr/>
            <p:nvPr userDrawn="1"/>
          </p:nvSpPr>
          <p:spPr>
            <a:xfrm>
              <a:off x="11140864" y="401942"/>
              <a:ext cx="670136" cy="7120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68B1FFEC-F840-45E7-B4EE-FEBD5E66E159}"/>
                </a:ext>
              </a:extLst>
            </p:cNvPr>
            <p:cNvSpPr/>
            <p:nvPr userDrawn="1"/>
          </p:nvSpPr>
          <p:spPr>
            <a:xfrm>
              <a:off x="9078100" y="401942"/>
              <a:ext cx="418835" cy="712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783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F01D6B-A89A-47FD-A70C-FDAD76747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64851" y="6294437"/>
            <a:ext cx="100647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| </a:t>
            </a:r>
            <a:fld id="{229286F0-1E05-4D71-92CB-CE971829A1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53918C-E09E-4F21-BBB7-AAB10D23EC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0927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0BE18F-CF46-4496-A5F2-07DD59B47CD1}"/>
              </a:ext>
            </a:extLst>
          </p:cNvPr>
          <p:cNvGrpSpPr/>
          <p:nvPr userDrawn="1"/>
        </p:nvGrpSpPr>
        <p:grpSpPr>
          <a:xfrm>
            <a:off x="9910759" y="379412"/>
            <a:ext cx="1887541" cy="520700"/>
            <a:chOff x="9078100" y="381000"/>
            <a:chExt cx="2732900" cy="753903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8252DF4C-35F9-47D1-A91F-AD015C739E36}"/>
                </a:ext>
              </a:extLst>
            </p:cNvPr>
            <p:cNvSpPr/>
            <p:nvPr userDrawn="1"/>
          </p:nvSpPr>
          <p:spPr>
            <a:xfrm>
              <a:off x="9622586" y="381000"/>
              <a:ext cx="1350744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1082D0EB-3FD6-49E2-9CC8-DB5807DCB96D}"/>
                </a:ext>
              </a:extLst>
            </p:cNvPr>
            <p:cNvSpPr/>
            <p:nvPr userDrawn="1"/>
          </p:nvSpPr>
          <p:spPr>
            <a:xfrm>
              <a:off x="11140864" y="401942"/>
              <a:ext cx="670136" cy="7120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68B1FFEC-F840-45E7-B4EE-FEBD5E66E159}"/>
                </a:ext>
              </a:extLst>
            </p:cNvPr>
            <p:cNvSpPr/>
            <p:nvPr userDrawn="1"/>
          </p:nvSpPr>
          <p:spPr>
            <a:xfrm>
              <a:off x="9078100" y="401942"/>
              <a:ext cx="418835" cy="712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98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75353-897A-4F43-8560-DEA69010D3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9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CD9B942-6C32-4D37-9EC1-7555D21D7A4C}"/>
              </a:ext>
            </a:extLst>
          </p:cNvPr>
          <p:cNvSpPr/>
          <p:nvPr userDrawn="1"/>
        </p:nvSpPr>
        <p:spPr>
          <a:xfrm>
            <a:off x="0" y="2403726"/>
            <a:ext cx="12192000" cy="4454275"/>
          </a:xfrm>
          <a:custGeom>
            <a:avLst/>
            <a:gdLst>
              <a:gd name="connsiteX0" fmla="*/ 0 w 12192000"/>
              <a:gd name="connsiteY0" fmla="*/ 0 h 4454275"/>
              <a:gd name="connsiteX1" fmla="*/ 328653 w 12192000"/>
              <a:gd name="connsiteY1" fmla="*/ 213522 h 4454275"/>
              <a:gd name="connsiteX2" fmla="*/ 6096000 w 12192000"/>
              <a:gd name="connsiteY2" fmla="*/ 1796711 h 4454275"/>
              <a:gd name="connsiteX3" fmla="*/ 11863347 w 12192000"/>
              <a:gd name="connsiteY3" fmla="*/ 213522 h 4454275"/>
              <a:gd name="connsiteX4" fmla="*/ 12192000 w 12192000"/>
              <a:gd name="connsiteY4" fmla="*/ 0 h 4454275"/>
              <a:gd name="connsiteX5" fmla="*/ 12192000 w 12192000"/>
              <a:gd name="connsiteY5" fmla="*/ 4454275 h 4454275"/>
              <a:gd name="connsiteX6" fmla="*/ 0 w 12192000"/>
              <a:gd name="connsiteY6" fmla="*/ 4454275 h 4454275"/>
              <a:gd name="connsiteX7" fmla="*/ 0 w 12192000"/>
              <a:gd name="connsiteY7" fmla="*/ 0 h 445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54275">
                <a:moveTo>
                  <a:pt x="0" y="0"/>
                </a:moveTo>
                <a:lnTo>
                  <a:pt x="328653" y="213522"/>
                </a:lnTo>
                <a:cubicBezTo>
                  <a:pt x="1936900" y="1207866"/>
                  <a:pt x="3933272" y="1796711"/>
                  <a:pt x="6096000" y="1796711"/>
                </a:cubicBezTo>
                <a:cubicBezTo>
                  <a:pt x="8258728" y="1796711"/>
                  <a:pt x="10255100" y="1207866"/>
                  <a:pt x="11863347" y="213522"/>
                </a:cubicBezTo>
                <a:lnTo>
                  <a:pt x="12192000" y="0"/>
                </a:lnTo>
                <a:lnTo>
                  <a:pt x="12192000" y="4454275"/>
                </a:lnTo>
                <a:lnTo>
                  <a:pt x="0" y="445427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8" name="Picture Placeholder 33">
            <a:extLst>
              <a:ext uri="{FF2B5EF4-FFF2-40B4-BE49-F238E27FC236}">
                <a16:creationId xmlns:a16="http://schemas.microsoft.com/office/drawing/2014/main" id="{C389E52E-B33D-4712-999E-28A1E06C29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200436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1962266 h 3429000"/>
              <a:gd name="connsiteX3" fmla="*/ 11863347 w 12192000"/>
              <a:gd name="connsiteY3" fmla="*/ 2136573 h 3429000"/>
              <a:gd name="connsiteX4" fmla="*/ 6096000 w 12192000"/>
              <a:gd name="connsiteY4" fmla="*/ 3429000 h 3429000"/>
              <a:gd name="connsiteX5" fmla="*/ 328653 w 12192000"/>
              <a:gd name="connsiteY5" fmla="*/ 2136573 h 3429000"/>
              <a:gd name="connsiteX6" fmla="*/ 0 w 12192000"/>
              <a:gd name="connsiteY6" fmla="*/ 1962266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1962266"/>
                </a:lnTo>
                <a:lnTo>
                  <a:pt x="11863347" y="2136573"/>
                </a:lnTo>
                <a:cubicBezTo>
                  <a:pt x="10255100" y="2948300"/>
                  <a:pt x="8258728" y="3429000"/>
                  <a:pt x="6096000" y="3429000"/>
                </a:cubicBezTo>
                <a:cubicBezTo>
                  <a:pt x="3933272" y="3429000"/>
                  <a:pt x="1936900" y="2948300"/>
                  <a:pt x="328653" y="2136573"/>
                </a:cubicBezTo>
                <a:lnTo>
                  <a:pt x="0" y="19622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9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D5CA-1530-4C31-956A-DD86A543C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88A3E-64D3-44DE-82A6-F1F6E225B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Page | </a:t>
            </a:r>
            <a:fld id="{229286F0-1E05-4D71-92CB-CE971829A1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67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B12B040-8A28-495F-93C8-1F38897C5F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12192000" cy="4871958"/>
          </a:xfrm>
          <a:custGeom>
            <a:avLst/>
            <a:gdLst>
              <a:gd name="connsiteX0" fmla="*/ 0 w 12192000"/>
              <a:gd name="connsiteY0" fmla="*/ 0 h 4871958"/>
              <a:gd name="connsiteX1" fmla="*/ 12192000 w 12192000"/>
              <a:gd name="connsiteY1" fmla="*/ 0 h 4871958"/>
              <a:gd name="connsiteX2" fmla="*/ 12192000 w 12192000"/>
              <a:gd name="connsiteY2" fmla="*/ 4869789 h 4871958"/>
              <a:gd name="connsiteX3" fmla="*/ 10999349 w 12192000"/>
              <a:gd name="connsiteY3" fmla="*/ 4869789 h 4871958"/>
              <a:gd name="connsiteX4" fmla="*/ 10999349 w 12192000"/>
              <a:gd name="connsiteY4" fmla="*/ 4871958 h 4871958"/>
              <a:gd name="connsiteX5" fmla="*/ 10542147 w 12192000"/>
              <a:gd name="connsiteY5" fmla="*/ 4871958 h 4871958"/>
              <a:gd name="connsiteX6" fmla="*/ 10542147 w 12192000"/>
              <a:gd name="connsiteY6" fmla="*/ 4869789 h 4871958"/>
              <a:gd name="connsiteX7" fmla="*/ 10313547 w 12192000"/>
              <a:gd name="connsiteY7" fmla="*/ 4869789 h 4871958"/>
              <a:gd name="connsiteX8" fmla="*/ 10313547 w 12192000"/>
              <a:gd name="connsiteY8" fmla="*/ 4684624 h 4871958"/>
              <a:gd name="connsiteX9" fmla="*/ 10084946 w 12192000"/>
              <a:gd name="connsiteY9" fmla="*/ 4456023 h 4871958"/>
              <a:gd name="connsiteX10" fmla="*/ 9856345 w 12192000"/>
              <a:gd name="connsiteY10" fmla="*/ 4684624 h 4871958"/>
              <a:gd name="connsiteX11" fmla="*/ 9856345 w 12192000"/>
              <a:gd name="connsiteY11" fmla="*/ 4869789 h 4871958"/>
              <a:gd name="connsiteX12" fmla="*/ 0 w 12192000"/>
              <a:gd name="connsiteY12" fmla="*/ 4869789 h 487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4871958">
                <a:moveTo>
                  <a:pt x="0" y="0"/>
                </a:moveTo>
                <a:lnTo>
                  <a:pt x="12192000" y="0"/>
                </a:lnTo>
                <a:lnTo>
                  <a:pt x="12192000" y="4869789"/>
                </a:lnTo>
                <a:lnTo>
                  <a:pt x="10999349" y="4869789"/>
                </a:lnTo>
                <a:lnTo>
                  <a:pt x="10999349" y="4871958"/>
                </a:lnTo>
                <a:lnTo>
                  <a:pt x="10542147" y="4871958"/>
                </a:lnTo>
                <a:lnTo>
                  <a:pt x="10542147" y="4869789"/>
                </a:lnTo>
                <a:lnTo>
                  <a:pt x="10313547" y="4869789"/>
                </a:lnTo>
                <a:lnTo>
                  <a:pt x="10313547" y="4684624"/>
                </a:lnTo>
                <a:cubicBezTo>
                  <a:pt x="10313547" y="4558371"/>
                  <a:pt x="10211199" y="4456023"/>
                  <a:pt x="10084946" y="4456023"/>
                </a:cubicBezTo>
                <a:cubicBezTo>
                  <a:pt x="9958693" y="4456023"/>
                  <a:pt x="9856345" y="4558371"/>
                  <a:pt x="9856345" y="4684624"/>
                </a:cubicBezTo>
                <a:lnTo>
                  <a:pt x="9856345" y="4869789"/>
                </a:lnTo>
                <a:lnTo>
                  <a:pt x="0" y="48697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8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>
            <a:extLst>
              <a:ext uri="{FF2B5EF4-FFF2-40B4-BE49-F238E27FC236}">
                <a16:creationId xmlns:a16="http://schemas.microsoft.com/office/drawing/2014/main" id="{B1574F13-CBE4-4CB9-B1B6-98F4BAE63ABB}"/>
              </a:ext>
            </a:extLst>
          </p:cNvPr>
          <p:cNvSpPr/>
          <p:nvPr userDrawn="1"/>
        </p:nvSpPr>
        <p:spPr>
          <a:xfrm rot="5400000" flipH="1">
            <a:off x="-717575" y="723066"/>
            <a:ext cx="3918084" cy="2471949"/>
          </a:xfrm>
          <a:custGeom>
            <a:avLst/>
            <a:gdLst>
              <a:gd name="connsiteX0" fmla="*/ 0 w 6965481"/>
              <a:gd name="connsiteY0" fmla="*/ 0 h 1429352"/>
              <a:gd name="connsiteX1" fmla="*/ 6965481 w 6965481"/>
              <a:gd name="connsiteY1" fmla="*/ 0 h 1429352"/>
              <a:gd name="connsiteX2" fmla="*/ 6965481 w 6965481"/>
              <a:gd name="connsiteY2" fmla="*/ 1429352 h 1429352"/>
              <a:gd name="connsiteX3" fmla="*/ 0 w 6965481"/>
              <a:gd name="connsiteY3" fmla="*/ 1429352 h 1429352"/>
              <a:gd name="connsiteX4" fmla="*/ 0 w 6965481"/>
              <a:gd name="connsiteY4" fmla="*/ 0 h 1429352"/>
              <a:gd name="connsiteX0" fmla="*/ 9626 w 6965481"/>
              <a:gd name="connsiteY0" fmla="*/ 1087654 h 1429352"/>
              <a:gd name="connsiteX1" fmla="*/ 6965481 w 6965481"/>
              <a:gd name="connsiteY1" fmla="*/ 0 h 1429352"/>
              <a:gd name="connsiteX2" fmla="*/ 6965481 w 6965481"/>
              <a:gd name="connsiteY2" fmla="*/ 1429352 h 1429352"/>
              <a:gd name="connsiteX3" fmla="*/ 0 w 6965481"/>
              <a:gd name="connsiteY3" fmla="*/ 1429352 h 1429352"/>
              <a:gd name="connsiteX4" fmla="*/ 9626 w 6965481"/>
              <a:gd name="connsiteY4" fmla="*/ 1087654 h 1429352"/>
              <a:gd name="connsiteX0" fmla="*/ 9626 w 6965481"/>
              <a:gd name="connsiteY0" fmla="*/ 1087654 h 1429352"/>
              <a:gd name="connsiteX1" fmla="*/ 6965481 w 6965481"/>
              <a:gd name="connsiteY1" fmla="*/ 0 h 1429352"/>
              <a:gd name="connsiteX2" fmla="*/ 6965481 w 6965481"/>
              <a:gd name="connsiteY2" fmla="*/ 1429352 h 1429352"/>
              <a:gd name="connsiteX3" fmla="*/ 0 w 6965481"/>
              <a:gd name="connsiteY3" fmla="*/ 1429352 h 1429352"/>
              <a:gd name="connsiteX4" fmla="*/ 9626 w 6965481"/>
              <a:gd name="connsiteY4" fmla="*/ 1087654 h 1429352"/>
              <a:gd name="connsiteX0" fmla="*/ 9626 w 6965481"/>
              <a:gd name="connsiteY0" fmla="*/ 1087654 h 1429352"/>
              <a:gd name="connsiteX1" fmla="*/ 6965481 w 6965481"/>
              <a:gd name="connsiteY1" fmla="*/ 0 h 1429352"/>
              <a:gd name="connsiteX2" fmla="*/ 6965481 w 6965481"/>
              <a:gd name="connsiteY2" fmla="*/ 1429352 h 1429352"/>
              <a:gd name="connsiteX3" fmla="*/ 0 w 6965481"/>
              <a:gd name="connsiteY3" fmla="*/ 1429352 h 1429352"/>
              <a:gd name="connsiteX4" fmla="*/ 9626 w 6965481"/>
              <a:gd name="connsiteY4" fmla="*/ 1087654 h 1429352"/>
              <a:gd name="connsiteX0" fmla="*/ 9626 w 6965481"/>
              <a:gd name="connsiteY0" fmla="*/ 1087654 h 1429352"/>
              <a:gd name="connsiteX1" fmla="*/ 6965481 w 6965481"/>
              <a:gd name="connsiteY1" fmla="*/ 0 h 1429352"/>
              <a:gd name="connsiteX2" fmla="*/ 6965481 w 6965481"/>
              <a:gd name="connsiteY2" fmla="*/ 1429352 h 1429352"/>
              <a:gd name="connsiteX3" fmla="*/ 0 w 6965481"/>
              <a:gd name="connsiteY3" fmla="*/ 1429352 h 1429352"/>
              <a:gd name="connsiteX4" fmla="*/ 9626 w 6965481"/>
              <a:gd name="connsiteY4" fmla="*/ 1087654 h 1429352"/>
              <a:gd name="connsiteX0" fmla="*/ 9626 w 6965481"/>
              <a:gd name="connsiteY0" fmla="*/ 1087654 h 1429352"/>
              <a:gd name="connsiteX1" fmla="*/ 6965481 w 6965481"/>
              <a:gd name="connsiteY1" fmla="*/ 0 h 1429352"/>
              <a:gd name="connsiteX2" fmla="*/ 6965481 w 6965481"/>
              <a:gd name="connsiteY2" fmla="*/ 1429352 h 1429352"/>
              <a:gd name="connsiteX3" fmla="*/ 0 w 6965481"/>
              <a:gd name="connsiteY3" fmla="*/ 1429352 h 1429352"/>
              <a:gd name="connsiteX4" fmla="*/ 9626 w 6965481"/>
              <a:gd name="connsiteY4" fmla="*/ 1087654 h 142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5481" h="1429352">
                <a:moveTo>
                  <a:pt x="9626" y="1087654"/>
                </a:moveTo>
                <a:cubicBezTo>
                  <a:pt x="2453372" y="1004237"/>
                  <a:pt x="4714240" y="766813"/>
                  <a:pt x="6965481" y="0"/>
                </a:cubicBezTo>
                <a:lnTo>
                  <a:pt x="6965481" y="1429352"/>
                </a:lnTo>
                <a:lnTo>
                  <a:pt x="0" y="1429352"/>
                </a:lnTo>
                <a:lnTo>
                  <a:pt x="9626" y="1087654"/>
                </a:lnTo>
                <a:close/>
              </a:path>
            </a:pathLst>
          </a:custGeom>
          <a:gradFill>
            <a:gsLst>
              <a:gs pos="0">
                <a:srgbClr val="1C890F"/>
              </a:gs>
              <a:gs pos="100000">
                <a:srgbClr val="1C890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2D3BB35-A34B-4484-B4AD-823F68EAA69D}"/>
              </a:ext>
            </a:extLst>
          </p:cNvPr>
          <p:cNvSpPr/>
          <p:nvPr userDrawn="1"/>
        </p:nvSpPr>
        <p:spPr>
          <a:xfrm rot="5400000" flipH="1">
            <a:off x="-1861860" y="1867352"/>
            <a:ext cx="6858001" cy="3123297"/>
          </a:xfrm>
          <a:custGeom>
            <a:avLst/>
            <a:gdLst>
              <a:gd name="connsiteX0" fmla="*/ 0 w 12192000"/>
              <a:gd name="connsiteY0" fmla="*/ 0 h 1517650"/>
              <a:gd name="connsiteX1" fmla="*/ 12192000 w 12192000"/>
              <a:gd name="connsiteY1" fmla="*/ 0 h 1517650"/>
              <a:gd name="connsiteX2" fmla="*/ 12192000 w 12192000"/>
              <a:gd name="connsiteY2" fmla="*/ 1517650 h 1517650"/>
              <a:gd name="connsiteX3" fmla="*/ 0 w 12192000"/>
              <a:gd name="connsiteY3" fmla="*/ 1517650 h 1517650"/>
              <a:gd name="connsiteX4" fmla="*/ 0 w 12192000"/>
              <a:gd name="connsiteY4" fmla="*/ 0 h 1517650"/>
              <a:gd name="connsiteX0" fmla="*/ 0 w 12208933"/>
              <a:gd name="connsiteY0" fmla="*/ 0 h 1517650"/>
              <a:gd name="connsiteX1" fmla="*/ 12208933 w 12208933"/>
              <a:gd name="connsiteY1" fmla="*/ 1024467 h 1517650"/>
              <a:gd name="connsiteX2" fmla="*/ 12192000 w 12208933"/>
              <a:gd name="connsiteY2" fmla="*/ 1517650 h 1517650"/>
              <a:gd name="connsiteX3" fmla="*/ 0 w 12208933"/>
              <a:gd name="connsiteY3" fmla="*/ 1517650 h 1517650"/>
              <a:gd name="connsiteX4" fmla="*/ 0 w 12208933"/>
              <a:gd name="connsiteY4" fmla="*/ 0 h 1517650"/>
              <a:gd name="connsiteX0" fmla="*/ 0 w 12208933"/>
              <a:gd name="connsiteY0" fmla="*/ 0 h 1517650"/>
              <a:gd name="connsiteX1" fmla="*/ 5681133 w 12208933"/>
              <a:gd name="connsiteY1" fmla="*/ 967317 h 1517650"/>
              <a:gd name="connsiteX2" fmla="*/ 12208933 w 12208933"/>
              <a:gd name="connsiteY2" fmla="*/ 1024467 h 1517650"/>
              <a:gd name="connsiteX3" fmla="*/ 12192000 w 12208933"/>
              <a:gd name="connsiteY3" fmla="*/ 1517650 h 1517650"/>
              <a:gd name="connsiteX4" fmla="*/ 0 w 12208933"/>
              <a:gd name="connsiteY4" fmla="*/ 1517650 h 1517650"/>
              <a:gd name="connsiteX5" fmla="*/ 0 w 12208933"/>
              <a:gd name="connsiteY5" fmla="*/ 0 h 1517650"/>
              <a:gd name="connsiteX0" fmla="*/ 0 w 12208933"/>
              <a:gd name="connsiteY0" fmla="*/ 0 h 1517650"/>
              <a:gd name="connsiteX1" fmla="*/ 5681133 w 12208933"/>
              <a:gd name="connsiteY1" fmla="*/ 967317 h 1517650"/>
              <a:gd name="connsiteX2" fmla="*/ 12208933 w 12208933"/>
              <a:gd name="connsiteY2" fmla="*/ 1024467 h 1517650"/>
              <a:gd name="connsiteX3" fmla="*/ 12192000 w 12208933"/>
              <a:gd name="connsiteY3" fmla="*/ 1517650 h 1517650"/>
              <a:gd name="connsiteX4" fmla="*/ 0 w 12208933"/>
              <a:gd name="connsiteY4" fmla="*/ 1517650 h 1517650"/>
              <a:gd name="connsiteX5" fmla="*/ 0 w 12208933"/>
              <a:gd name="connsiteY5" fmla="*/ 0 h 1517650"/>
              <a:gd name="connsiteX0" fmla="*/ 0 w 12208933"/>
              <a:gd name="connsiteY0" fmla="*/ 0 h 1517650"/>
              <a:gd name="connsiteX1" fmla="*/ 5681133 w 12208933"/>
              <a:gd name="connsiteY1" fmla="*/ 967317 h 1517650"/>
              <a:gd name="connsiteX2" fmla="*/ 12208933 w 12208933"/>
              <a:gd name="connsiteY2" fmla="*/ 1024467 h 1517650"/>
              <a:gd name="connsiteX3" fmla="*/ 12192000 w 12208933"/>
              <a:gd name="connsiteY3" fmla="*/ 1517650 h 1517650"/>
              <a:gd name="connsiteX4" fmla="*/ 0 w 12208933"/>
              <a:gd name="connsiteY4" fmla="*/ 1517650 h 1517650"/>
              <a:gd name="connsiteX5" fmla="*/ 0 w 12208933"/>
              <a:gd name="connsiteY5" fmla="*/ 0 h 1517650"/>
              <a:gd name="connsiteX0" fmla="*/ 0 w 12208933"/>
              <a:gd name="connsiteY0" fmla="*/ 0 h 1517650"/>
              <a:gd name="connsiteX1" fmla="*/ 5681133 w 12208933"/>
              <a:gd name="connsiteY1" fmla="*/ 967317 h 1517650"/>
              <a:gd name="connsiteX2" fmla="*/ 12208933 w 12208933"/>
              <a:gd name="connsiteY2" fmla="*/ 1024467 h 1517650"/>
              <a:gd name="connsiteX3" fmla="*/ 12192000 w 12208933"/>
              <a:gd name="connsiteY3" fmla="*/ 1517650 h 1517650"/>
              <a:gd name="connsiteX4" fmla="*/ 0 w 12208933"/>
              <a:gd name="connsiteY4" fmla="*/ 1517650 h 1517650"/>
              <a:gd name="connsiteX5" fmla="*/ 0 w 12208933"/>
              <a:gd name="connsiteY5" fmla="*/ 0 h 1517650"/>
              <a:gd name="connsiteX0" fmla="*/ 0 w 12208933"/>
              <a:gd name="connsiteY0" fmla="*/ 0 h 1517650"/>
              <a:gd name="connsiteX1" fmla="*/ 6307666 w 12208933"/>
              <a:gd name="connsiteY1" fmla="*/ 1145117 h 1517650"/>
              <a:gd name="connsiteX2" fmla="*/ 12208933 w 12208933"/>
              <a:gd name="connsiteY2" fmla="*/ 1024467 h 1517650"/>
              <a:gd name="connsiteX3" fmla="*/ 12192000 w 12208933"/>
              <a:gd name="connsiteY3" fmla="*/ 1517650 h 1517650"/>
              <a:gd name="connsiteX4" fmla="*/ 0 w 12208933"/>
              <a:gd name="connsiteY4" fmla="*/ 1517650 h 1517650"/>
              <a:gd name="connsiteX5" fmla="*/ 0 w 12208933"/>
              <a:gd name="connsiteY5" fmla="*/ 0 h 1517650"/>
              <a:gd name="connsiteX0" fmla="*/ 0 w 12208933"/>
              <a:gd name="connsiteY0" fmla="*/ 0 h 1517650"/>
              <a:gd name="connsiteX1" fmla="*/ 6383866 w 12208933"/>
              <a:gd name="connsiteY1" fmla="*/ 1272117 h 1517650"/>
              <a:gd name="connsiteX2" fmla="*/ 12208933 w 12208933"/>
              <a:gd name="connsiteY2" fmla="*/ 1024467 h 1517650"/>
              <a:gd name="connsiteX3" fmla="*/ 12192000 w 12208933"/>
              <a:gd name="connsiteY3" fmla="*/ 1517650 h 1517650"/>
              <a:gd name="connsiteX4" fmla="*/ 0 w 12208933"/>
              <a:gd name="connsiteY4" fmla="*/ 1517650 h 1517650"/>
              <a:gd name="connsiteX5" fmla="*/ 0 w 12208933"/>
              <a:gd name="connsiteY5" fmla="*/ 0 h 1517650"/>
              <a:gd name="connsiteX0" fmla="*/ 0 w 12208933"/>
              <a:gd name="connsiteY0" fmla="*/ 0 h 1517650"/>
              <a:gd name="connsiteX1" fmla="*/ 6383866 w 12208933"/>
              <a:gd name="connsiteY1" fmla="*/ 1272117 h 1517650"/>
              <a:gd name="connsiteX2" fmla="*/ 12208933 w 12208933"/>
              <a:gd name="connsiteY2" fmla="*/ 1024467 h 1517650"/>
              <a:gd name="connsiteX3" fmla="*/ 12207897 w 12208933"/>
              <a:gd name="connsiteY3" fmla="*/ 1516063 h 1517650"/>
              <a:gd name="connsiteX4" fmla="*/ 0 w 12208933"/>
              <a:gd name="connsiteY4" fmla="*/ 1517650 h 1517650"/>
              <a:gd name="connsiteX5" fmla="*/ 0 w 12208933"/>
              <a:gd name="connsiteY5" fmla="*/ 0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8933" h="1517650">
                <a:moveTo>
                  <a:pt x="0" y="0"/>
                </a:moveTo>
                <a:cubicBezTo>
                  <a:pt x="2037644" y="692150"/>
                  <a:pt x="4498622" y="1121834"/>
                  <a:pt x="6383866" y="1272117"/>
                </a:cubicBezTo>
                <a:cubicBezTo>
                  <a:pt x="8576732" y="1401234"/>
                  <a:pt x="10202334" y="1361017"/>
                  <a:pt x="12208933" y="1024467"/>
                </a:cubicBezTo>
                <a:cubicBezTo>
                  <a:pt x="12208588" y="1188332"/>
                  <a:pt x="12208242" y="1352198"/>
                  <a:pt x="12207897" y="1516063"/>
                </a:cubicBezTo>
                <a:lnTo>
                  <a:pt x="0" y="1517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50A3"/>
              </a:gs>
              <a:gs pos="100000">
                <a:srgbClr val="2C50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8CD92A-CB2E-48B7-A838-F0F52BFA1957}"/>
              </a:ext>
            </a:extLst>
          </p:cNvPr>
          <p:cNvGrpSpPr/>
          <p:nvPr userDrawn="1"/>
        </p:nvGrpSpPr>
        <p:grpSpPr>
          <a:xfrm>
            <a:off x="9910759" y="379412"/>
            <a:ext cx="1887541" cy="520700"/>
            <a:chOff x="9078100" y="381000"/>
            <a:chExt cx="2732900" cy="753903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BDBFC5D2-0FFE-4516-A34F-16622DA6E7B0}"/>
                </a:ext>
              </a:extLst>
            </p:cNvPr>
            <p:cNvSpPr/>
            <p:nvPr userDrawn="1"/>
          </p:nvSpPr>
          <p:spPr>
            <a:xfrm>
              <a:off x="9622586" y="381000"/>
              <a:ext cx="1350744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198621EB-05D7-4F27-B8F7-3D595F7C187B}"/>
                </a:ext>
              </a:extLst>
            </p:cNvPr>
            <p:cNvSpPr/>
            <p:nvPr userDrawn="1"/>
          </p:nvSpPr>
          <p:spPr>
            <a:xfrm>
              <a:off x="11140864" y="401942"/>
              <a:ext cx="670136" cy="7120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1EDCB967-CB8A-4377-822B-905387F1B414}"/>
                </a:ext>
              </a:extLst>
            </p:cNvPr>
            <p:cNvSpPr/>
            <p:nvPr userDrawn="1"/>
          </p:nvSpPr>
          <p:spPr>
            <a:xfrm>
              <a:off x="9078100" y="401942"/>
              <a:ext cx="418835" cy="712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102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B2EF051-F8C3-4A21-9CBE-C927619B45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31943" cy="6858000"/>
          </a:xfrm>
          <a:custGeom>
            <a:avLst/>
            <a:gdLst>
              <a:gd name="connsiteX0" fmla="*/ 0 w 5831943"/>
              <a:gd name="connsiteY0" fmla="*/ 0 h 6858000"/>
              <a:gd name="connsiteX1" fmla="*/ 3907046 w 5831943"/>
              <a:gd name="connsiteY1" fmla="*/ 0 h 6858000"/>
              <a:gd name="connsiteX2" fmla="*/ 4054110 w 5831943"/>
              <a:gd name="connsiteY2" fmla="*/ 104580 h 6858000"/>
              <a:gd name="connsiteX3" fmla="*/ 5831943 w 5831943"/>
              <a:gd name="connsiteY3" fmla="*/ 3651250 h 6858000"/>
              <a:gd name="connsiteX4" fmla="*/ 4535613 w 5831943"/>
              <a:gd name="connsiteY4" fmla="*/ 6780870 h 6858000"/>
              <a:gd name="connsiteX5" fmla="*/ 4454713 w 5831943"/>
              <a:gd name="connsiteY5" fmla="*/ 6858000 h 6858000"/>
              <a:gd name="connsiteX6" fmla="*/ 0 w 5831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1943" h="6858000">
                <a:moveTo>
                  <a:pt x="0" y="0"/>
                </a:moveTo>
                <a:lnTo>
                  <a:pt x="3907046" y="0"/>
                </a:lnTo>
                <a:lnTo>
                  <a:pt x="4054110" y="104580"/>
                </a:lnTo>
                <a:cubicBezTo>
                  <a:pt x="5133364" y="911705"/>
                  <a:pt x="5831943" y="2199897"/>
                  <a:pt x="5831943" y="3651250"/>
                </a:cubicBezTo>
                <a:cubicBezTo>
                  <a:pt x="5831943" y="4873443"/>
                  <a:pt x="5336552" y="5979930"/>
                  <a:pt x="4535613" y="6780870"/>
                </a:cubicBezTo>
                <a:lnTo>
                  <a:pt x="445471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FB3D3C-40E4-414B-A26B-142E1D6E67DE}"/>
              </a:ext>
            </a:extLst>
          </p:cNvPr>
          <p:cNvGrpSpPr/>
          <p:nvPr userDrawn="1"/>
        </p:nvGrpSpPr>
        <p:grpSpPr>
          <a:xfrm>
            <a:off x="9910759" y="379412"/>
            <a:ext cx="1887541" cy="520700"/>
            <a:chOff x="9078100" y="381000"/>
            <a:chExt cx="2732900" cy="753903"/>
          </a:xfrm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C8446235-E9E2-44A7-B45E-E2553CA6C5DD}"/>
                </a:ext>
              </a:extLst>
            </p:cNvPr>
            <p:cNvSpPr/>
            <p:nvPr userDrawn="1"/>
          </p:nvSpPr>
          <p:spPr>
            <a:xfrm>
              <a:off x="9622586" y="381000"/>
              <a:ext cx="1350744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526A4C65-D65F-4809-9B2E-D068010C818C}"/>
                </a:ext>
              </a:extLst>
            </p:cNvPr>
            <p:cNvSpPr/>
            <p:nvPr userDrawn="1"/>
          </p:nvSpPr>
          <p:spPr>
            <a:xfrm>
              <a:off x="11140864" y="401942"/>
              <a:ext cx="670136" cy="7120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C161E96C-592C-4A2A-BE6F-ADFC7A350F9B}"/>
                </a:ext>
              </a:extLst>
            </p:cNvPr>
            <p:cNvSpPr/>
            <p:nvPr userDrawn="1"/>
          </p:nvSpPr>
          <p:spPr>
            <a:xfrm>
              <a:off x="9078100" y="401942"/>
              <a:ext cx="418835" cy="712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Slide Number Placeholder 21">
            <a:extLst>
              <a:ext uri="{FF2B5EF4-FFF2-40B4-BE49-F238E27FC236}">
                <a16:creationId xmlns:a16="http://schemas.microsoft.com/office/drawing/2014/main" id="{0F3ADADE-327C-414B-B7CA-477E6CF65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4851" y="6281561"/>
            <a:ext cx="1006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| </a:t>
            </a:r>
            <a:fld id="{229286F0-1E05-4D71-92CB-CE971829A1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3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3AB7E6A1-2214-4236-A2C1-FD2061B52B43}"/>
              </a:ext>
            </a:extLst>
          </p:cNvPr>
          <p:cNvSpPr/>
          <p:nvPr userDrawn="1"/>
        </p:nvSpPr>
        <p:spPr>
          <a:xfrm flipH="1">
            <a:off x="10864850" y="6478587"/>
            <a:ext cx="1327149" cy="379413"/>
          </a:xfrm>
          <a:prstGeom prst="round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D4853FF2-DD14-4F37-9872-E5439DA11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4851" y="6478500"/>
            <a:ext cx="1006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| </a:t>
            </a:r>
            <a:fld id="{229286F0-1E05-4D71-92CB-CE971829A1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038A35-A5D1-4385-A395-AAEFDFD363E3}"/>
              </a:ext>
            </a:extLst>
          </p:cNvPr>
          <p:cNvSpPr/>
          <p:nvPr userDrawn="1"/>
        </p:nvSpPr>
        <p:spPr>
          <a:xfrm>
            <a:off x="0" y="6477000"/>
            <a:ext cx="1905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13F8F3-1FBD-4D61-B12B-8385D4162C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501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3028DC-AA9D-4578-BC56-B0F4DFABFAD5}"/>
              </a:ext>
            </a:extLst>
          </p:cNvPr>
          <p:cNvCxnSpPr>
            <a:cxnSpLocks/>
          </p:cNvCxnSpPr>
          <p:nvPr userDrawn="1"/>
        </p:nvCxnSpPr>
        <p:spPr>
          <a:xfrm>
            <a:off x="2977376" y="6667500"/>
            <a:ext cx="780130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1C3D1BF-BCC2-4489-AC43-475AB84F07E7}"/>
              </a:ext>
            </a:extLst>
          </p:cNvPr>
          <p:cNvSpPr txBox="1"/>
          <p:nvPr userDrawn="1"/>
        </p:nvSpPr>
        <p:spPr>
          <a:xfrm>
            <a:off x="320674" y="6544389"/>
            <a:ext cx="25705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Copyright © 2021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774691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3AB7E6A1-2214-4236-A2C1-FD2061B52B43}"/>
              </a:ext>
            </a:extLst>
          </p:cNvPr>
          <p:cNvSpPr/>
          <p:nvPr userDrawn="1"/>
        </p:nvSpPr>
        <p:spPr>
          <a:xfrm flipH="1">
            <a:off x="10864850" y="6478587"/>
            <a:ext cx="1327149" cy="379413"/>
          </a:xfrm>
          <a:prstGeom prst="round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D4853FF2-DD14-4F37-9872-E5439DA11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4851" y="6478500"/>
            <a:ext cx="1006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| </a:t>
            </a:r>
            <a:fld id="{229286F0-1E05-4D71-92CB-CE971829A1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038A35-A5D1-4385-A395-AAEFDFD363E3}"/>
              </a:ext>
            </a:extLst>
          </p:cNvPr>
          <p:cNvSpPr/>
          <p:nvPr userDrawn="1"/>
        </p:nvSpPr>
        <p:spPr>
          <a:xfrm>
            <a:off x="0" y="6477000"/>
            <a:ext cx="1905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13F8F3-1FBD-4D61-B12B-8385D4162C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19205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3028DC-AA9D-4578-BC56-B0F4DFABFAD5}"/>
              </a:ext>
            </a:extLst>
          </p:cNvPr>
          <p:cNvCxnSpPr>
            <a:cxnSpLocks/>
          </p:cNvCxnSpPr>
          <p:nvPr userDrawn="1"/>
        </p:nvCxnSpPr>
        <p:spPr>
          <a:xfrm>
            <a:off x="2977376" y="6667500"/>
            <a:ext cx="780130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1C3D1BF-BCC2-4489-AC43-475AB84F07E7}"/>
              </a:ext>
            </a:extLst>
          </p:cNvPr>
          <p:cNvSpPr txBox="1"/>
          <p:nvPr userDrawn="1"/>
        </p:nvSpPr>
        <p:spPr>
          <a:xfrm>
            <a:off x="320674" y="6544389"/>
            <a:ext cx="25705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Copyright © 2021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25280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3AB7E6A1-2214-4236-A2C1-FD2061B52B43}"/>
              </a:ext>
            </a:extLst>
          </p:cNvPr>
          <p:cNvSpPr/>
          <p:nvPr userDrawn="1"/>
        </p:nvSpPr>
        <p:spPr>
          <a:xfrm flipH="1">
            <a:off x="10864850" y="6478587"/>
            <a:ext cx="1327149" cy="379413"/>
          </a:xfrm>
          <a:prstGeom prst="round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D4853FF2-DD14-4F37-9872-E5439DA11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4851" y="6478500"/>
            <a:ext cx="1006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| </a:t>
            </a:r>
            <a:fld id="{229286F0-1E05-4D71-92CB-CE971829A1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038A35-A5D1-4385-A395-AAEFDFD363E3}"/>
              </a:ext>
            </a:extLst>
          </p:cNvPr>
          <p:cNvSpPr/>
          <p:nvPr userDrawn="1"/>
        </p:nvSpPr>
        <p:spPr>
          <a:xfrm>
            <a:off x="0" y="6477000"/>
            <a:ext cx="1905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13F8F3-1FBD-4D61-B12B-8385D4162C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30399"/>
            <a:ext cx="12192000" cy="29971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3028DC-AA9D-4578-BC56-B0F4DFABFAD5}"/>
              </a:ext>
            </a:extLst>
          </p:cNvPr>
          <p:cNvCxnSpPr>
            <a:cxnSpLocks/>
          </p:cNvCxnSpPr>
          <p:nvPr userDrawn="1"/>
        </p:nvCxnSpPr>
        <p:spPr>
          <a:xfrm>
            <a:off x="2977376" y="6667500"/>
            <a:ext cx="780130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1C3D1BF-BCC2-4489-AC43-475AB84F07E7}"/>
              </a:ext>
            </a:extLst>
          </p:cNvPr>
          <p:cNvSpPr txBox="1"/>
          <p:nvPr userDrawn="1"/>
        </p:nvSpPr>
        <p:spPr>
          <a:xfrm>
            <a:off x="320674" y="6544389"/>
            <a:ext cx="25705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Copyright © 2021 All Rights Reserved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82FE9-6063-4FB3-808B-D59A1EBE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506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53918C-E09E-4F21-BBB7-AAB10D23EC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42546" y="1092820"/>
            <a:ext cx="3581150" cy="51098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0BE18F-CF46-4496-A5F2-07DD59B47CD1}"/>
              </a:ext>
            </a:extLst>
          </p:cNvPr>
          <p:cNvGrpSpPr/>
          <p:nvPr userDrawn="1"/>
        </p:nvGrpSpPr>
        <p:grpSpPr>
          <a:xfrm>
            <a:off x="9910759" y="379412"/>
            <a:ext cx="1887541" cy="520700"/>
            <a:chOff x="9078100" y="381000"/>
            <a:chExt cx="2732900" cy="753903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8252DF4C-35F9-47D1-A91F-AD015C739E36}"/>
                </a:ext>
              </a:extLst>
            </p:cNvPr>
            <p:cNvSpPr/>
            <p:nvPr userDrawn="1"/>
          </p:nvSpPr>
          <p:spPr>
            <a:xfrm>
              <a:off x="9622586" y="381000"/>
              <a:ext cx="1350744" cy="7539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1082D0EB-3FD6-49E2-9CC8-DB5807DCB96D}"/>
                </a:ext>
              </a:extLst>
            </p:cNvPr>
            <p:cNvSpPr/>
            <p:nvPr userDrawn="1"/>
          </p:nvSpPr>
          <p:spPr>
            <a:xfrm>
              <a:off x="11140864" y="401942"/>
              <a:ext cx="670136" cy="7120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68B1FFEC-F840-45E7-B4EE-FEBD5E66E159}"/>
                </a:ext>
              </a:extLst>
            </p:cNvPr>
            <p:cNvSpPr/>
            <p:nvPr userDrawn="1"/>
          </p:nvSpPr>
          <p:spPr>
            <a:xfrm>
              <a:off x="9078100" y="401942"/>
              <a:ext cx="418835" cy="712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4C426-A747-40A8-9A41-C64F23056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229286F0-1E05-4D71-92CB-CE971829A1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44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8002492-AB70-4266-87A0-8E026DA1725C}"/>
              </a:ext>
            </a:extLst>
          </p:cNvPr>
          <p:cNvGrpSpPr/>
          <p:nvPr userDrawn="1"/>
        </p:nvGrpSpPr>
        <p:grpSpPr>
          <a:xfrm>
            <a:off x="9910759" y="379412"/>
            <a:ext cx="1887541" cy="520700"/>
            <a:chOff x="9078100" y="381000"/>
            <a:chExt cx="2732900" cy="753903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C8851499-40D3-4EF5-828F-DC140475342C}"/>
                </a:ext>
              </a:extLst>
            </p:cNvPr>
            <p:cNvSpPr/>
            <p:nvPr userDrawn="1"/>
          </p:nvSpPr>
          <p:spPr>
            <a:xfrm>
              <a:off x="9622586" y="381000"/>
              <a:ext cx="1350744" cy="75390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14E40102-E625-400D-AD09-1CBD64C101B3}"/>
                </a:ext>
              </a:extLst>
            </p:cNvPr>
            <p:cNvSpPr/>
            <p:nvPr userDrawn="1"/>
          </p:nvSpPr>
          <p:spPr>
            <a:xfrm>
              <a:off x="11140864" y="401942"/>
              <a:ext cx="670136" cy="71202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91C5FF71-9B1F-4834-BFB2-7A591F4E0427}"/>
                </a:ext>
              </a:extLst>
            </p:cNvPr>
            <p:cNvSpPr/>
            <p:nvPr userDrawn="1"/>
          </p:nvSpPr>
          <p:spPr>
            <a:xfrm>
              <a:off x="9078100" y="401942"/>
              <a:ext cx="418835" cy="71202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Title Placeholder 20">
            <a:extLst>
              <a:ext uri="{FF2B5EF4-FFF2-40B4-BE49-F238E27FC236}">
                <a16:creationId xmlns:a16="http://schemas.microsoft.com/office/drawing/2014/main" id="{CBEF904A-D7CB-4517-9C1D-7BB5E7AAA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93876"/>
            <a:ext cx="8826500" cy="491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: Single Corner Rounded 22">
            <a:extLst>
              <a:ext uri="{FF2B5EF4-FFF2-40B4-BE49-F238E27FC236}">
                <a16:creationId xmlns:a16="http://schemas.microsoft.com/office/drawing/2014/main" id="{9659096F-C95B-4534-9F04-44C319BB9E2F}"/>
              </a:ext>
            </a:extLst>
          </p:cNvPr>
          <p:cNvSpPr/>
          <p:nvPr userDrawn="1"/>
        </p:nvSpPr>
        <p:spPr>
          <a:xfrm flipH="1">
            <a:off x="10864850" y="6478587"/>
            <a:ext cx="1327149" cy="379413"/>
          </a:xfrm>
          <a:prstGeom prst="round1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6EA5BCC-0D71-4815-B786-FD429DE3C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4851" y="6478500"/>
            <a:ext cx="1006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| </a:t>
            </a:r>
            <a:fld id="{229286F0-1E05-4D71-92CB-CE971829A1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6A3F50-9618-4A5F-A54F-389B8B033A0C}"/>
              </a:ext>
            </a:extLst>
          </p:cNvPr>
          <p:cNvSpPr/>
          <p:nvPr userDrawn="1"/>
        </p:nvSpPr>
        <p:spPr>
          <a:xfrm>
            <a:off x="0" y="6477000"/>
            <a:ext cx="1905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09C213-2719-489D-9CD5-3630994039CD}"/>
              </a:ext>
            </a:extLst>
          </p:cNvPr>
          <p:cNvCxnSpPr>
            <a:cxnSpLocks/>
          </p:cNvCxnSpPr>
          <p:nvPr userDrawn="1"/>
        </p:nvCxnSpPr>
        <p:spPr>
          <a:xfrm>
            <a:off x="2977376" y="6667500"/>
            <a:ext cx="780130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524FDF4-E350-4485-BDFB-61A2CEBE4E09}"/>
              </a:ext>
            </a:extLst>
          </p:cNvPr>
          <p:cNvSpPr txBox="1"/>
          <p:nvPr userDrawn="1"/>
        </p:nvSpPr>
        <p:spPr>
          <a:xfrm>
            <a:off x="320674" y="6544389"/>
            <a:ext cx="25705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Copyright © 2021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13349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1" r:id="rId8"/>
    <p:sldLayoutId id="2147483660" r:id="rId9"/>
    <p:sldLayoutId id="2147483655" r:id="rId10"/>
    <p:sldLayoutId id="2147483659" r:id="rId11"/>
    <p:sldLayoutId id="2147483656" r:id="rId12"/>
    <p:sldLayoutId id="214748365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946805D-01F0-45D6-8DC9-99B5CCA5B50C}"/>
              </a:ext>
            </a:extLst>
          </p:cNvPr>
          <p:cNvSpPr/>
          <p:nvPr/>
        </p:nvSpPr>
        <p:spPr>
          <a:xfrm>
            <a:off x="0" y="2996779"/>
            <a:ext cx="12192000" cy="3861221"/>
          </a:xfrm>
          <a:custGeom>
            <a:avLst/>
            <a:gdLst>
              <a:gd name="connsiteX0" fmla="*/ 12192000 w 12192000"/>
              <a:gd name="connsiteY0" fmla="*/ 0 h 3755883"/>
              <a:gd name="connsiteX1" fmla="*/ 12192000 w 12192000"/>
              <a:gd name="connsiteY1" fmla="*/ 3755883 h 3755883"/>
              <a:gd name="connsiteX2" fmla="*/ 0 w 12192000"/>
              <a:gd name="connsiteY2" fmla="*/ 3755883 h 3755883"/>
              <a:gd name="connsiteX3" fmla="*/ 0 w 12192000"/>
              <a:gd name="connsiteY3" fmla="*/ 2347961 h 3755883"/>
              <a:gd name="connsiteX4" fmla="*/ 527214 w 12192000"/>
              <a:gd name="connsiteY4" fmla="*/ 2442364 h 3755883"/>
              <a:gd name="connsiteX5" fmla="*/ 3362325 w 12192000"/>
              <a:gd name="connsiteY5" fmla="*/ 2667568 h 3755883"/>
              <a:gd name="connsiteX6" fmla="*/ 11850517 w 12192000"/>
              <a:gd name="connsiteY6" fmla="*/ 260131 h 3755883"/>
              <a:gd name="connsiteX7" fmla="*/ 12192000 w 12192000"/>
              <a:gd name="connsiteY7" fmla="*/ 0 h 375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755883">
                <a:moveTo>
                  <a:pt x="12192000" y="0"/>
                </a:moveTo>
                <a:lnTo>
                  <a:pt x="12192000" y="3755883"/>
                </a:lnTo>
                <a:lnTo>
                  <a:pt x="0" y="3755883"/>
                </a:lnTo>
                <a:lnTo>
                  <a:pt x="0" y="2347961"/>
                </a:lnTo>
                <a:lnTo>
                  <a:pt x="527214" y="2442364"/>
                </a:lnTo>
                <a:cubicBezTo>
                  <a:pt x="1433390" y="2589379"/>
                  <a:pt x="2383377" y="2667568"/>
                  <a:pt x="3362325" y="2667568"/>
                </a:cubicBezTo>
                <a:cubicBezTo>
                  <a:pt x="6739697" y="2667568"/>
                  <a:pt x="9772354" y="1736921"/>
                  <a:pt x="11850517" y="260131"/>
                </a:cubicBez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0C7756F-E57D-49AF-9341-0D1ADE4DF7CC}"/>
              </a:ext>
            </a:extLst>
          </p:cNvPr>
          <p:cNvSpPr/>
          <p:nvPr/>
        </p:nvSpPr>
        <p:spPr>
          <a:xfrm>
            <a:off x="0" y="3889612"/>
            <a:ext cx="12192000" cy="2756848"/>
          </a:xfrm>
          <a:custGeom>
            <a:avLst/>
            <a:gdLst>
              <a:gd name="connsiteX0" fmla="*/ 12192000 w 12192000"/>
              <a:gd name="connsiteY0" fmla="*/ 0 h 2862273"/>
              <a:gd name="connsiteX1" fmla="*/ 12192000 w 12192000"/>
              <a:gd name="connsiteY1" fmla="*/ 194705 h 2862273"/>
              <a:gd name="connsiteX2" fmla="*/ 11850517 w 12192000"/>
              <a:gd name="connsiteY2" fmla="*/ 454836 h 2862273"/>
              <a:gd name="connsiteX3" fmla="*/ 3362325 w 12192000"/>
              <a:gd name="connsiteY3" fmla="*/ 2862273 h 2862273"/>
              <a:gd name="connsiteX4" fmla="*/ 527214 w 12192000"/>
              <a:gd name="connsiteY4" fmla="*/ 2637069 h 2862273"/>
              <a:gd name="connsiteX5" fmla="*/ 0 w 12192000"/>
              <a:gd name="connsiteY5" fmla="*/ 2542666 h 2862273"/>
              <a:gd name="connsiteX6" fmla="*/ 0 w 12192000"/>
              <a:gd name="connsiteY6" fmla="*/ 2037714 h 2862273"/>
              <a:gd name="connsiteX7" fmla="*/ 480740 w 12192000"/>
              <a:gd name="connsiteY7" fmla="*/ 2142895 h 2862273"/>
              <a:gd name="connsiteX8" fmla="*/ 3766676 w 12192000"/>
              <a:gd name="connsiteY8" fmla="*/ 2465223 h 2862273"/>
              <a:gd name="connsiteX9" fmla="*/ 12173275 w 12192000"/>
              <a:gd name="connsiteY9" fmla="*/ 14090 h 286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862273">
                <a:moveTo>
                  <a:pt x="12192000" y="0"/>
                </a:moveTo>
                <a:lnTo>
                  <a:pt x="12192000" y="194705"/>
                </a:lnTo>
                <a:lnTo>
                  <a:pt x="11850517" y="454836"/>
                </a:lnTo>
                <a:cubicBezTo>
                  <a:pt x="9772354" y="1931626"/>
                  <a:pt x="6739697" y="2862273"/>
                  <a:pt x="3362325" y="2862273"/>
                </a:cubicBezTo>
                <a:cubicBezTo>
                  <a:pt x="2383377" y="2862273"/>
                  <a:pt x="1433390" y="2784084"/>
                  <a:pt x="527214" y="2637069"/>
                </a:cubicBezTo>
                <a:lnTo>
                  <a:pt x="0" y="2542666"/>
                </a:lnTo>
                <a:lnTo>
                  <a:pt x="0" y="2037714"/>
                </a:lnTo>
                <a:lnTo>
                  <a:pt x="480740" y="2142895"/>
                </a:lnTo>
                <a:cubicBezTo>
                  <a:pt x="1523493" y="2352728"/>
                  <a:pt x="2626104" y="2465223"/>
                  <a:pt x="3766676" y="2465223"/>
                </a:cubicBezTo>
                <a:cubicBezTo>
                  <a:pt x="7061663" y="2465223"/>
                  <a:pt x="10039839" y="1526377"/>
                  <a:pt x="12173275" y="1409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3C761A-70C5-4257-B183-B8407D60204B}"/>
              </a:ext>
            </a:extLst>
          </p:cNvPr>
          <p:cNvSpPr txBox="1"/>
          <p:nvPr/>
        </p:nvSpPr>
        <p:spPr>
          <a:xfrm>
            <a:off x="5678481" y="2181171"/>
            <a:ext cx="5827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Your Name Here </a:t>
            </a:r>
          </a:p>
          <a:p>
            <a:r>
              <a:rPr lang="en-US" sz="4400" dirty="0">
                <a:solidFill>
                  <a:srgbClr val="0070C0"/>
                </a:solidFill>
              </a:rPr>
              <a:t>Project Portfolio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9F065-652D-BD46-B5CC-245C50B51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6" y="852868"/>
            <a:ext cx="3070746" cy="4094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504FFA-3DBC-AB40-9618-B673A525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127" y="1066324"/>
            <a:ext cx="3070746" cy="4094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89E176-13AE-7A40-9B5F-6114656FFDC7}"/>
              </a:ext>
            </a:extLst>
          </p:cNvPr>
          <p:cNvSpPr/>
          <p:nvPr/>
        </p:nvSpPr>
        <p:spPr>
          <a:xfrm>
            <a:off x="872302" y="5392138"/>
            <a:ext cx="4190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Some of your project pictures here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DD9F6E-3BEE-9442-8CB0-B597BC2AD948}"/>
              </a:ext>
            </a:extLst>
          </p:cNvPr>
          <p:cNvSpPr/>
          <p:nvPr/>
        </p:nvSpPr>
        <p:spPr>
          <a:xfrm>
            <a:off x="8783078" y="6008687"/>
            <a:ext cx="2977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Replace words in italics.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58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25AD621-B189-4436-A19D-8C6AC7492B83}"/>
              </a:ext>
            </a:extLst>
          </p:cNvPr>
          <p:cNvSpPr/>
          <p:nvPr/>
        </p:nvSpPr>
        <p:spPr>
          <a:xfrm>
            <a:off x="0" y="2396620"/>
            <a:ext cx="12192000" cy="2197304"/>
          </a:xfrm>
          <a:custGeom>
            <a:avLst/>
            <a:gdLst>
              <a:gd name="connsiteX0" fmla="*/ 0 w 12192000"/>
              <a:gd name="connsiteY0" fmla="*/ 0 h 2197304"/>
              <a:gd name="connsiteX1" fmla="*/ 328653 w 12192000"/>
              <a:gd name="connsiteY1" fmla="*/ 213522 h 2197304"/>
              <a:gd name="connsiteX2" fmla="*/ 6096000 w 12192000"/>
              <a:gd name="connsiteY2" fmla="*/ 1796711 h 2197304"/>
              <a:gd name="connsiteX3" fmla="*/ 11863347 w 12192000"/>
              <a:gd name="connsiteY3" fmla="*/ 213522 h 2197304"/>
              <a:gd name="connsiteX4" fmla="*/ 12192000 w 12192000"/>
              <a:gd name="connsiteY4" fmla="*/ 0 h 2197304"/>
              <a:gd name="connsiteX5" fmla="*/ 12192000 w 12192000"/>
              <a:gd name="connsiteY5" fmla="*/ 229242 h 2197304"/>
              <a:gd name="connsiteX6" fmla="*/ 11863347 w 12192000"/>
              <a:gd name="connsiteY6" fmla="*/ 463127 h 2197304"/>
              <a:gd name="connsiteX7" fmla="*/ 6096000 w 12192000"/>
              <a:gd name="connsiteY7" fmla="*/ 2197304 h 2197304"/>
              <a:gd name="connsiteX8" fmla="*/ 328653 w 12192000"/>
              <a:gd name="connsiteY8" fmla="*/ 463127 h 2197304"/>
              <a:gd name="connsiteX9" fmla="*/ 0 w 12192000"/>
              <a:gd name="connsiteY9" fmla="*/ 229242 h 2197304"/>
              <a:gd name="connsiteX10" fmla="*/ 0 w 12192000"/>
              <a:gd name="connsiteY10" fmla="*/ 0 h 219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2197304">
                <a:moveTo>
                  <a:pt x="0" y="0"/>
                </a:moveTo>
                <a:lnTo>
                  <a:pt x="328653" y="213522"/>
                </a:lnTo>
                <a:cubicBezTo>
                  <a:pt x="1936900" y="1207866"/>
                  <a:pt x="3933272" y="1796711"/>
                  <a:pt x="6096000" y="1796711"/>
                </a:cubicBezTo>
                <a:cubicBezTo>
                  <a:pt x="8258728" y="1796711"/>
                  <a:pt x="10255100" y="1207866"/>
                  <a:pt x="11863347" y="213522"/>
                </a:cubicBezTo>
                <a:lnTo>
                  <a:pt x="12192000" y="0"/>
                </a:lnTo>
                <a:lnTo>
                  <a:pt x="12192000" y="229242"/>
                </a:lnTo>
                <a:lnTo>
                  <a:pt x="11863347" y="463127"/>
                </a:lnTo>
                <a:cubicBezTo>
                  <a:pt x="10255100" y="1552301"/>
                  <a:pt x="8258728" y="2197304"/>
                  <a:pt x="6096000" y="2197304"/>
                </a:cubicBezTo>
                <a:cubicBezTo>
                  <a:pt x="3933272" y="2197304"/>
                  <a:pt x="1936900" y="1552301"/>
                  <a:pt x="328653" y="463127"/>
                </a:cubicBezTo>
                <a:lnTo>
                  <a:pt x="0" y="2292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29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DAE13B-1F95-754F-A90E-89F0A71791A1}"/>
              </a:ext>
            </a:extLst>
          </p:cNvPr>
          <p:cNvSpPr/>
          <p:nvPr/>
        </p:nvSpPr>
        <p:spPr>
          <a:xfrm>
            <a:off x="662823" y="6158200"/>
            <a:ext cx="2659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Copyright year. Your full names,</a:t>
            </a:r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0F07A6-BF36-7148-98BC-EADA8CE967B4}"/>
              </a:ext>
            </a:extLst>
          </p:cNvPr>
          <p:cNvSpPr/>
          <p:nvPr/>
        </p:nvSpPr>
        <p:spPr>
          <a:xfrm>
            <a:off x="7583576" y="5100577"/>
            <a:ext cx="386997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Your name</a:t>
            </a:r>
          </a:p>
          <a:p>
            <a:r>
              <a:rPr lang="en-US" sz="1500" i="1" dirty="0"/>
              <a:t>Your email</a:t>
            </a:r>
          </a:p>
          <a:p>
            <a:r>
              <a:rPr lang="en-US" sz="1500" i="1" dirty="0"/>
              <a:t>Your phone number</a:t>
            </a:r>
          </a:p>
          <a:p>
            <a:r>
              <a:rPr lang="en-US" sz="1500" i="1" dirty="0"/>
              <a:t>Your LinkedIn page</a:t>
            </a:r>
          </a:p>
          <a:p>
            <a:r>
              <a:rPr lang="en-US" sz="1500" i="1" dirty="0"/>
              <a:t>Your </a:t>
            </a:r>
            <a:r>
              <a:rPr lang="en-US" sz="1500" i="1" dirty="0" err="1"/>
              <a:t>Behance</a:t>
            </a:r>
            <a:r>
              <a:rPr lang="en-US" sz="1500" i="1" dirty="0"/>
              <a:t>/Portfolio/Website Page</a:t>
            </a:r>
          </a:p>
        </p:txBody>
      </p:sp>
    </p:spTree>
    <p:extLst>
      <p:ext uri="{BB962C8B-B14F-4D97-AF65-F5344CB8AC3E}">
        <p14:creationId xmlns:p14="http://schemas.microsoft.com/office/powerpoint/2010/main" val="3753118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6A487B-A46A-4650-82D6-88A0FB652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| </a:t>
            </a:r>
            <a:fld id="{229286F0-1E05-4D71-92CB-CE971829A14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F5F551-3B88-8549-9F40-89312C206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23" y="1501252"/>
            <a:ext cx="2468237" cy="38145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7F5128D-F8A7-6A4E-9CE3-D6BDD447A3B6}"/>
              </a:ext>
            </a:extLst>
          </p:cNvPr>
          <p:cNvSpPr/>
          <p:nvPr/>
        </p:nvSpPr>
        <p:spPr>
          <a:xfrm>
            <a:off x="1076150" y="869130"/>
            <a:ext cx="997901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i="1" dirty="0">
                <a:solidFill>
                  <a:srgbClr val="0977C4"/>
                </a:solidFill>
              </a:rPr>
              <a:t>Your Professional Title with Interests/Specialty in one line</a:t>
            </a:r>
            <a:endParaRPr lang="en-US" sz="2500" i="1" dirty="0">
              <a:solidFill>
                <a:srgbClr val="0977C4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ADBE91-62B7-874B-905D-34E034F22711}"/>
              </a:ext>
            </a:extLst>
          </p:cNvPr>
          <p:cNvCxnSpPr>
            <a:cxnSpLocks/>
          </p:cNvCxnSpPr>
          <p:nvPr/>
        </p:nvCxnSpPr>
        <p:spPr>
          <a:xfrm>
            <a:off x="4558352" y="1774209"/>
            <a:ext cx="66737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07214CF-5B14-1C4A-8296-C2B345AF8AED}"/>
              </a:ext>
            </a:extLst>
          </p:cNvPr>
          <p:cNvSpPr txBox="1"/>
          <p:nvPr/>
        </p:nvSpPr>
        <p:spPr>
          <a:xfrm>
            <a:off x="4558352" y="1931395"/>
            <a:ext cx="6568251" cy="2728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/>
              <a:t>Your short profile here. </a:t>
            </a:r>
          </a:p>
          <a:p>
            <a:pPr>
              <a:lnSpc>
                <a:spcPct val="120000"/>
              </a:lnSpc>
            </a:pPr>
            <a:r>
              <a:rPr lang="en-US" sz="1600" i="1" dirty="0"/>
              <a:t>Providing short information on your education, interest areas, project experience and aspiration–bold and eligible in a few lines.</a:t>
            </a:r>
          </a:p>
          <a:p>
            <a:pPr>
              <a:lnSpc>
                <a:spcPct val="120000"/>
              </a:lnSpc>
            </a:pPr>
            <a:endParaRPr lang="en-US" sz="1600" i="1" dirty="0"/>
          </a:p>
          <a:p>
            <a:pPr>
              <a:lnSpc>
                <a:spcPct val="120000"/>
              </a:lnSpc>
            </a:pPr>
            <a:r>
              <a:rPr lang="en-US" sz="1600" i="1" dirty="0"/>
              <a:t>List of top skills: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Skill 1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Skill 2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Skill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1F6B60-A25D-A048-BA61-64DEA9883E7F}"/>
              </a:ext>
            </a:extLst>
          </p:cNvPr>
          <p:cNvSpPr/>
          <p:nvPr/>
        </p:nvSpPr>
        <p:spPr>
          <a:xfrm>
            <a:off x="1294660" y="5409452"/>
            <a:ext cx="2263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Your professional </a:t>
            </a:r>
          </a:p>
          <a:p>
            <a:pPr algn="ctr"/>
            <a:r>
              <a:rPr lang="en-US" i="1" dirty="0"/>
              <a:t>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3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6A487B-A46A-4650-82D6-88A0FB652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| </a:t>
            </a:r>
            <a:fld id="{229286F0-1E05-4D71-92CB-CE971829A14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4BCDC9-B218-C84E-BE71-BA5FCD4E03B9}"/>
              </a:ext>
            </a:extLst>
          </p:cNvPr>
          <p:cNvSpPr/>
          <p:nvPr/>
        </p:nvSpPr>
        <p:spPr>
          <a:xfrm>
            <a:off x="887106" y="1674996"/>
            <a:ext cx="10631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977C4"/>
                </a:solidFill>
              </a:rPr>
              <a:t>04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2A14E-ADD7-BB4A-B6D3-37DF62A86666}"/>
              </a:ext>
            </a:extLst>
          </p:cNvPr>
          <p:cNvSpPr txBox="1"/>
          <p:nvPr/>
        </p:nvSpPr>
        <p:spPr>
          <a:xfrm>
            <a:off x="887105" y="2354477"/>
            <a:ext cx="2047163" cy="660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i="1" dirty="0"/>
              <a:t>Project </a:t>
            </a:r>
          </a:p>
          <a:p>
            <a:pPr>
              <a:lnSpc>
                <a:spcPct val="120000"/>
              </a:lnSpc>
            </a:pPr>
            <a:r>
              <a:rPr lang="en-US" sz="1600" b="1" i="1" dirty="0"/>
              <a:t>Timeline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0D89AC-B1DB-B74E-A0B2-12D5200CF7DC}"/>
              </a:ext>
            </a:extLst>
          </p:cNvPr>
          <p:cNvSpPr/>
          <p:nvPr/>
        </p:nvSpPr>
        <p:spPr>
          <a:xfrm>
            <a:off x="4424149" y="1674996"/>
            <a:ext cx="10021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977C4"/>
                </a:solidFill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489FC-B12E-BB4C-A80A-030ED604936F}"/>
              </a:ext>
            </a:extLst>
          </p:cNvPr>
          <p:cNvSpPr txBox="1"/>
          <p:nvPr/>
        </p:nvSpPr>
        <p:spPr>
          <a:xfrm>
            <a:off x="4424148" y="2354477"/>
            <a:ext cx="2099481" cy="36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i="1" dirty="0"/>
              <a:t>Page content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86F071-4392-514E-9E72-B6C3729C7A8E}"/>
              </a:ext>
            </a:extLst>
          </p:cNvPr>
          <p:cNvSpPr/>
          <p:nvPr/>
        </p:nvSpPr>
        <p:spPr>
          <a:xfrm>
            <a:off x="7967105" y="1674996"/>
            <a:ext cx="10294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977C4"/>
                </a:solidFill>
              </a:rPr>
              <a:t>06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50167-A2D5-3F4E-A60C-A30E0C681F7D}"/>
              </a:ext>
            </a:extLst>
          </p:cNvPr>
          <p:cNvSpPr txBox="1"/>
          <p:nvPr/>
        </p:nvSpPr>
        <p:spPr>
          <a:xfrm>
            <a:off x="7967105" y="2354477"/>
            <a:ext cx="2050352" cy="36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i="1" dirty="0"/>
              <a:t>Page content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8B1051-3D6C-694C-9ADC-4C1AF32C3C35}"/>
              </a:ext>
            </a:extLst>
          </p:cNvPr>
          <p:cNvSpPr/>
          <p:nvPr/>
        </p:nvSpPr>
        <p:spPr>
          <a:xfrm>
            <a:off x="887106" y="3292814"/>
            <a:ext cx="10182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977C4"/>
                </a:solidFill>
              </a:rPr>
              <a:t>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44F4B-334F-8C44-A889-18F3DB00B841}"/>
              </a:ext>
            </a:extLst>
          </p:cNvPr>
          <p:cNvSpPr txBox="1"/>
          <p:nvPr/>
        </p:nvSpPr>
        <p:spPr>
          <a:xfrm>
            <a:off x="887105" y="3972295"/>
            <a:ext cx="2177877" cy="36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i="1" dirty="0"/>
              <a:t>Page content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31130E-8B24-E34A-8147-6168E83A10DB}"/>
              </a:ext>
            </a:extLst>
          </p:cNvPr>
          <p:cNvSpPr/>
          <p:nvPr/>
        </p:nvSpPr>
        <p:spPr>
          <a:xfrm>
            <a:off x="4424149" y="3292814"/>
            <a:ext cx="10438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977C4"/>
                </a:solidFill>
              </a:rPr>
              <a:t>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616EF5-22C4-EA42-B0BF-9E72CDB1022E}"/>
              </a:ext>
            </a:extLst>
          </p:cNvPr>
          <p:cNvSpPr txBox="1"/>
          <p:nvPr/>
        </p:nvSpPr>
        <p:spPr>
          <a:xfrm>
            <a:off x="4424149" y="3972295"/>
            <a:ext cx="2099480" cy="36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i="1" dirty="0"/>
              <a:t>Page content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DF2E2D-BC65-3D4D-B870-98DFBF664487}"/>
              </a:ext>
            </a:extLst>
          </p:cNvPr>
          <p:cNvSpPr/>
          <p:nvPr/>
        </p:nvSpPr>
        <p:spPr>
          <a:xfrm>
            <a:off x="7967105" y="3292814"/>
            <a:ext cx="10294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977C4"/>
                </a:solidFill>
              </a:rPr>
              <a:t>09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117146-2574-CE40-8E87-0BBCC0E7EE0A}"/>
              </a:ext>
            </a:extLst>
          </p:cNvPr>
          <p:cNvSpPr/>
          <p:nvPr/>
        </p:nvSpPr>
        <p:spPr>
          <a:xfrm>
            <a:off x="887106" y="4946701"/>
            <a:ext cx="8723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977C4"/>
                </a:solidFill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EECC1-5D8D-A340-935C-7B6BDABF548C}"/>
              </a:ext>
            </a:extLst>
          </p:cNvPr>
          <p:cNvSpPr txBox="1"/>
          <p:nvPr/>
        </p:nvSpPr>
        <p:spPr>
          <a:xfrm>
            <a:off x="887105" y="5626182"/>
            <a:ext cx="2032005" cy="36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i="1" dirty="0"/>
              <a:t>Page content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0E2B87-F15A-B74C-908F-DBC0DA75C699}"/>
              </a:ext>
            </a:extLst>
          </p:cNvPr>
          <p:cNvSpPr/>
          <p:nvPr/>
        </p:nvSpPr>
        <p:spPr>
          <a:xfrm>
            <a:off x="4424149" y="4946701"/>
            <a:ext cx="6463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977C4"/>
                </a:solidFill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5F6C33-DE0C-0243-96B4-C1E58AAA5C81}"/>
              </a:ext>
            </a:extLst>
          </p:cNvPr>
          <p:cNvSpPr txBox="1"/>
          <p:nvPr/>
        </p:nvSpPr>
        <p:spPr>
          <a:xfrm>
            <a:off x="4424149" y="5626182"/>
            <a:ext cx="2099480" cy="36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i="1" dirty="0"/>
              <a:t>Page content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6BD637-F17B-C74D-BAD6-C916EDBCA0B9}"/>
              </a:ext>
            </a:extLst>
          </p:cNvPr>
          <p:cNvSpPr/>
          <p:nvPr/>
        </p:nvSpPr>
        <p:spPr>
          <a:xfrm>
            <a:off x="7967105" y="4946701"/>
            <a:ext cx="77938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977C4"/>
                </a:solidFill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226AB9-D146-094D-9562-89E59FE139F9}"/>
              </a:ext>
            </a:extLst>
          </p:cNvPr>
          <p:cNvSpPr txBox="1"/>
          <p:nvPr/>
        </p:nvSpPr>
        <p:spPr>
          <a:xfrm>
            <a:off x="7967104" y="4058569"/>
            <a:ext cx="1939031" cy="36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i="1" dirty="0"/>
              <a:t>Page content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0709B7-7AF0-F649-BD71-3701008FBE61}"/>
              </a:ext>
            </a:extLst>
          </p:cNvPr>
          <p:cNvSpPr txBox="1"/>
          <p:nvPr/>
        </p:nvSpPr>
        <p:spPr>
          <a:xfrm>
            <a:off x="8008049" y="5651937"/>
            <a:ext cx="1898086" cy="36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i="1" dirty="0"/>
              <a:t>Page content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66A262-4987-8646-95CE-753E1B7238BB}"/>
              </a:ext>
            </a:extLst>
          </p:cNvPr>
          <p:cNvSpPr/>
          <p:nvPr/>
        </p:nvSpPr>
        <p:spPr>
          <a:xfrm>
            <a:off x="887106" y="628663"/>
            <a:ext cx="29851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rgbClr val="0977C4"/>
                </a:solidFill>
              </a:rPr>
              <a:t>Table of Content</a:t>
            </a:r>
            <a:endParaRPr lang="en-US" sz="2500" dirty="0">
              <a:solidFill>
                <a:srgbClr val="0977C4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E97833-C796-D44E-90AC-1653CBD3A709}"/>
              </a:ext>
            </a:extLst>
          </p:cNvPr>
          <p:cNvCxnSpPr>
            <a:cxnSpLocks/>
          </p:cNvCxnSpPr>
          <p:nvPr/>
        </p:nvCxnSpPr>
        <p:spPr>
          <a:xfrm>
            <a:off x="887106" y="1296537"/>
            <a:ext cx="10413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00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6A487B-A46A-4650-82D6-88A0FB652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| </a:t>
            </a:r>
            <a:fld id="{229286F0-1E05-4D71-92CB-CE971829A1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7" name="Picture Placeholder 25">
            <a:extLst>
              <a:ext uri="{FF2B5EF4-FFF2-40B4-BE49-F238E27FC236}">
                <a16:creationId xmlns:a16="http://schemas.microsoft.com/office/drawing/2014/main" id="{E4AA2C96-848C-234F-A8A3-E5172FD0C9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r="7934"/>
          <a:stretch>
            <a:fillRect/>
          </a:stretch>
        </p:blipFill>
        <p:spPr>
          <a:xfrm>
            <a:off x="0" y="0"/>
            <a:ext cx="3846966" cy="6858000"/>
          </a:xfrm>
        </p:spPr>
      </p:pic>
      <p:sp>
        <p:nvSpPr>
          <p:cNvPr id="28" name="Rectangle: Rounded Corners 24">
            <a:extLst>
              <a:ext uri="{FF2B5EF4-FFF2-40B4-BE49-F238E27FC236}">
                <a16:creationId xmlns:a16="http://schemas.microsoft.com/office/drawing/2014/main" id="{6527518B-4266-954F-B79C-B253733A5D4D}"/>
              </a:ext>
            </a:extLst>
          </p:cNvPr>
          <p:cNvSpPr/>
          <p:nvPr/>
        </p:nvSpPr>
        <p:spPr>
          <a:xfrm>
            <a:off x="0" y="0"/>
            <a:ext cx="3846967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accent4">
                  <a:alpha val="9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D68928-F70A-FA46-8376-212C9F3AE6EF}"/>
              </a:ext>
            </a:extLst>
          </p:cNvPr>
          <p:cNvSpPr txBox="1"/>
          <p:nvPr/>
        </p:nvSpPr>
        <p:spPr>
          <a:xfrm>
            <a:off x="755432" y="5282111"/>
            <a:ext cx="3027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Timeline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F9229-C22A-684A-A6A4-E2FF5D13AFFC}"/>
              </a:ext>
            </a:extLst>
          </p:cNvPr>
          <p:cNvSpPr txBox="1"/>
          <p:nvPr/>
        </p:nvSpPr>
        <p:spPr>
          <a:xfrm>
            <a:off x="5981763" y="1326132"/>
            <a:ext cx="2393714" cy="347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i="1" spc="30" dirty="0">
                <a:solidFill>
                  <a:schemeClr val="accent3"/>
                </a:solidFill>
              </a:rPr>
              <a:t>Project Done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1CD32F-B7A0-3948-B985-936120CC177D}"/>
              </a:ext>
            </a:extLst>
          </p:cNvPr>
          <p:cNvSpPr txBox="1"/>
          <p:nvPr/>
        </p:nvSpPr>
        <p:spPr>
          <a:xfrm>
            <a:off x="5981763" y="1980314"/>
            <a:ext cx="2899179" cy="347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i="1" spc="30" dirty="0">
                <a:solidFill>
                  <a:schemeClr val="accent3"/>
                </a:solidFill>
              </a:rPr>
              <a:t>Project Done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190C24-1AC8-5243-B6D0-751D2B1A738B}"/>
              </a:ext>
            </a:extLst>
          </p:cNvPr>
          <p:cNvSpPr txBox="1"/>
          <p:nvPr/>
        </p:nvSpPr>
        <p:spPr>
          <a:xfrm>
            <a:off x="5968462" y="2638142"/>
            <a:ext cx="2899179" cy="347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i="1" spc="30" dirty="0">
                <a:solidFill>
                  <a:schemeClr val="accent3"/>
                </a:solidFill>
              </a:rPr>
              <a:t>Project Done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A79AEE-7547-4A4C-89FD-F99D9DA5C098}"/>
              </a:ext>
            </a:extLst>
          </p:cNvPr>
          <p:cNvSpPr txBox="1"/>
          <p:nvPr/>
        </p:nvSpPr>
        <p:spPr>
          <a:xfrm>
            <a:off x="5981763" y="3281513"/>
            <a:ext cx="3073218" cy="347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i="1" spc="30" dirty="0">
                <a:solidFill>
                  <a:schemeClr val="accent3"/>
                </a:solidFill>
              </a:rPr>
              <a:t>Project Done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2D445D1-50A3-AD4D-835E-489BE262A668}"/>
              </a:ext>
            </a:extLst>
          </p:cNvPr>
          <p:cNvSpPr/>
          <p:nvPr/>
        </p:nvSpPr>
        <p:spPr>
          <a:xfrm>
            <a:off x="4227460" y="436045"/>
            <a:ext cx="353013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rgbClr val="0977C4"/>
                </a:solidFill>
              </a:rPr>
              <a:t>Timeline of Projects</a:t>
            </a:r>
            <a:endParaRPr lang="en-US" sz="2500" dirty="0">
              <a:solidFill>
                <a:srgbClr val="0977C4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A4FC8EE-F5A1-9A4A-BEBB-91977884AE0E}"/>
              </a:ext>
            </a:extLst>
          </p:cNvPr>
          <p:cNvCxnSpPr>
            <a:cxnSpLocks/>
          </p:cNvCxnSpPr>
          <p:nvPr/>
        </p:nvCxnSpPr>
        <p:spPr>
          <a:xfrm>
            <a:off x="4339988" y="1049327"/>
            <a:ext cx="52066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9AFFC25A-1902-4F40-8567-65E23732A14A}"/>
              </a:ext>
            </a:extLst>
          </p:cNvPr>
          <p:cNvSpPr/>
          <p:nvPr/>
        </p:nvSpPr>
        <p:spPr>
          <a:xfrm>
            <a:off x="4303627" y="1262833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977C4"/>
                </a:solidFill>
              </a:rPr>
              <a:t>Date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DC61464-AF64-2E43-96EF-CACF6F7D5DC0}"/>
              </a:ext>
            </a:extLst>
          </p:cNvPr>
          <p:cNvSpPr/>
          <p:nvPr/>
        </p:nvSpPr>
        <p:spPr>
          <a:xfrm>
            <a:off x="4307295" y="1928425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977C4"/>
                </a:solidFill>
              </a:rPr>
              <a:t>Date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1FFCB20-A6B4-7B48-BA90-CEC124ED7A08}"/>
              </a:ext>
            </a:extLst>
          </p:cNvPr>
          <p:cNvSpPr/>
          <p:nvPr/>
        </p:nvSpPr>
        <p:spPr>
          <a:xfrm>
            <a:off x="4304251" y="2573742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977C4"/>
                </a:solidFill>
              </a:rPr>
              <a:t>Date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9D8C3AC-2FF5-F84D-BD0C-7F5BD430603B}"/>
              </a:ext>
            </a:extLst>
          </p:cNvPr>
          <p:cNvSpPr/>
          <p:nvPr/>
        </p:nvSpPr>
        <p:spPr>
          <a:xfrm>
            <a:off x="4307919" y="3239334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977C4"/>
                </a:solidFill>
              </a:rPr>
              <a:t>Date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03BEA20-9E2E-094A-9ABA-6400E5148DB7}"/>
              </a:ext>
            </a:extLst>
          </p:cNvPr>
          <p:cNvSpPr txBox="1"/>
          <p:nvPr/>
        </p:nvSpPr>
        <p:spPr>
          <a:xfrm>
            <a:off x="6017500" y="3980912"/>
            <a:ext cx="2899179" cy="347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i="1" spc="30" dirty="0">
                <a:solidFill>
                  <a:schemeClr val="accent3"/>
                </a:solidFill>
              </a:rPr>
              <a:t>Project Done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18DFA12-38F5-B544-AABD-D1053E589D10}"/>
              </a:ext>
            </a:extLst>
          </p:cNvPr>
          <p:cNvSpPr txBox="1"/>
          <p:nvPr/>
        </p:nvSpPr>
        <p:spPr>
          <a:xfrm>
            <a:off x="6004199" y="4638740"/>
            <a:ext cx="2899179" cy="347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i="1" spc="30" dirty="0">
                <a:solidFill>
                  <a:schemeClr val="accent3"/>
                </a:solidFill>
              </a:rPr>
              <a:t>Project Done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70F81C3-E416-7A45-B61D-258479316467}"/>
              </a:ext>
            </a:extLst>
          </p:cNvPr>
          <p:cNvSpPr txBox="1"/>
          <p:nvPr/>
        </p:nvSpPr>
        <p:spPr>
          <a:xfrm>
            <a:off x="6017500" y="5282111"/>
            <a:ext cx="3073218" cy="347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i="1" spc="30" dirty="0">
                <a:solidFill>
                  <a:schemeClr val="accent3"/>
                </a:solidFill>
              </a:rPr>
              <a:t>Project Done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1C9F949-2D0A-0A4B-AEA4-1D5D8CC6C345}"/>
              </a:ext>
            </a:extLst>
          </p:cNvPr>
          <p:cNvSpPr/>
          <p:nvPr/>
        </p:nvSpPr>
        <p:spPr>
          <a:xfrm>
            <a:off x="4343032" y="3929023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977C4"/>
                </a:solidFill>
              </a:rPr>
              <a:t>Date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90ABC8F-A73F-754A-A947-3D1B8A4E6FF4}"/>
              </a:ext>
            </a:extLst>
          </p:cNvPr>
          <p:cNvSpPr/>
          <p:nvPr/>
        </p:nvSpPr>
        <p:spPr>
          <a:xfrm>
            <a:off x="4339988" y="4574340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977C4"/>
                </a:solidFill>
              </a:rPr>
              <a:t>Date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86CDC32-1FEB-3F4D-AD10-CEF29BB18D04}"/>
              </a:ext>
            </a:extLst>
          </p:cNvPr>
          <p:cNvSpPr/>
          <p:nvPr/>
        </p:nvSpPr>
        <p:spPr>
          <a:xfrm>
            <a:off x="4343656" y="5239932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977C4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3413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6A487B-A46A-4650-82D6-88A0FB652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| </a:t>
            </a:r>
            <a:fld id="{229286F0-1E05-4D71-92CB-CE971829A1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66A262-4987-8646-95CE-753E1B7238BB}"/>
              </a:ext>
            </a:extLst>
          </p:cNvPr>
          <p:cNvSpPr/>
          <p:nvPr/>
        </p:nvSpPr>
        <p:spPr>
          <a:xfrm>
            <a:off x="887106" y="628663"/>
            <a:ext cx="33393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i="1" dirty="0">
                <a:solidFill>
                  <a:srgbClr val="0977C4"/>
                </a:solidFill>
              </a:rPr>
              <a:t>Project Name/Title</a:t>
            </a:r>
            <a:endParaRPr lang="en-US" sz="2500" i="1" dirty="0">
              <a:solidFill>
                <a:srgbClr val="0977C4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E97833-C796-D44E-90AC-1653CBD3A709}"/>
              </a:ext>
            </a:extLst>
          </p:cNvPr>
          <p:cNvCxnSpPr>
            <a:cxnSpLocks/>
          </p:cNvCxnSpPr>
          <p:nvPr/>
        </p:nvCxnSpPr>
        <p:spPr>
          <a:xfrm>
            <a:off x="887106" y="1296537"/>
            <a:ext cx="10413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EE9BD9B-65F8-B643-8FEA-AA7D5A90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732" y="1653194"/>
            <a:ext cx="3070746" cy="40943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DCBB6B-FBD7-B94C-BF83-AE4B7C530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105" y="1859280"/>
            <a:ext cx="3070746" cy="409432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F59446D-9970-BD45-BE1E-D8D8F30705BE}"/>
              </a:ext>
            </a:extLst>
          </p:cNvPr>
          <p:cNvSpPr/>
          <p:nvPr/>
        </p:nvSpPr>
        <p:spPr>
          <a:xfrm>
            <a:off x="6400235" y="6086482"/>
            <a:ext cx="41873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1 or 2 pictures relevant to the project here</a:t>
            </a:r>
            <a:endParaRPr lang="en-US" sz="15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238719-2F87-EF45-B903-6C47AA869D21}"/>
              </a:ext>
            </a:extLst>
          </p:cNvPr>
          <p:cNvSpPr/>
          <p:nvPr/>
        </p:nvSpPr>
        <p:spPr>
          <a:xfrm>
            <a:off x="887106" y="1752577"/>
            <a:ext cx="14334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Background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E3EC9B-4692-2D45-9CDD-3D256EDEACC5}"/>
              </a:ext>
            </a:extLst>
          </p:cNvPr>
          <p:cNvSpPr/>
          <p:nvPr/>
        </p:nvSpPr>
        <p:spPr>
          <a:xfrm>
            <a:off x="887106" y="2075742"/>
            <a:ext cx="4411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Project purpose, client, owner or motivation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B09DB1-12DC-6F43-ACD1-0EB743B71F40}"/>
              </a:ext>
            </a:extLst>
          </p:cNvPr>
          <p:cNvSpPr/>
          <p:nvPr/>
        </p:nvSpPr>
        <p:spPr>
          <a:xfrm>
            <a:off x="887106" y="2732734"/>
            <a:ext cx="13564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Description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135185-498A-134C-A5A1-2C42E28355F6}"/>
              </a:ext>
            </a:extLst>
          </p:cNvPr>
          <p:cNvSpPr/>
          <p:nvPr/>
        </p:nvSpPr>
        <p:spPr>
          <a:xfrm>
            <a:off x="887106" y="3073828"/>
            <a:ext cx="42947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What you did in the project; areas covered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5F761E-BC0A-5B43-82E9-6D4693ECA0C6}"/>
              </a:ext>
            </a:extLst>
          </p:cNvPr>
          <p:cNvSpPr/>
          <p:nvPr/>
        </p:nvSpPr>
        <p:spPr>
          <a:xfrm>
            <a:off x="887106" y="3745989"/>
            <a:ext cx="27959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Approach/Tools/Methods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F8D48B-8CDC-BF4A-A508-041A5D2E9AFE}"/>
              </a:ext>
            </a:extLst>
          </p:cNvPr>
          <p:cNvSpPr/>
          <p:nvPr/>
        </p:nvSpPr>
        <p:spPr>
          <a:xfrm>
            <a:off x="887106" y="4069154"/>
            <a:ext cx="48958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Approach, tools, technologies, practices etc. used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2801A9-EF95-104E-8112-59DC8627E545}"/>
              </a:ext>
            </a:extLst>
          </p:cNvPr>
          <p:cNvSpPr/>
          <p:nvPr/>
        </p:nvSpPr>
        <p:spPr>
          <a:xfrm>
            <a:off x="887106" y="4654433"/>
            <a:ext cx="19415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Outcome/Results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CF6AE3-52EF-F34A-A2F0-34A6C021A94C}"/>
              </a:ext>
            </a:extLst>
          </p:cNvPr>
          <p:cNvSpPr/>
          <p:nvPr/>
        </p:nvSpPr>
        <p:spPr>
          <a:xfrm>
            <a:off x="887106" y="4977598"/>
            <a:ext cx="45913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What the project achieved; lessons learnt; etc.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F4AA01-21F3-9341-8FFC-A25C46E099F3}"/>
              </a:ext>
            </a:extLst>
          </p:cNvPr>
          <p:cNvSpPr/>
          <p:nvPr/>
        </p:nvSpPr>
        <p:spPr>
          <a:xfrm>
            <a:off x="887106" y="5542617"/>
            <a:ext cx="6799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i="1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0673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6A487B-A46A-4650-82D6-88A0FB652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| </a:t>
            </a:r>
            <a:fld id="{229286F0-1E05-4D71-92CB-CE971829A14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66A262-4987-8646-95CE-753E1B7238BB}"/>
              </a:ext>
            </a:extLst>
          </p:cNvPr>
          <p:cNvSpPr/>
          <p:nvPr/>
        </p:nvSpPr>
        <p:spPr>
          <a:xfrm>
            <a:off x="887106" y="628663"/>
            <a:ext cx="33393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i="1" dirty="0">
                <a:solidFill>
                  <a:srgbClr val="0977C4"/>
                </a:solidFill>
              </a:rPr>
              <a:t>Project Name/Title</a:t>
            </a:r>
            <a:endParaRPr lang="en-US" sz="2500" i="1" dirty="0">
              <a:solidFill>
                <a:srgbClr val="0977C4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E97833-C796-D44E-90AC-1653CBD3A709}"/>
              </a:ext>
            </a:extLst>
          </p:cNvPr>
          <p:cNvCxnSpPr>
            <a:cxnSpLocks/>
          </p:cNvCxnSpPr>
          <p:nvPr/>
        </p:nvCxnSpPr>
        <p:spPr>
          <a:xfrm>
            <a:off x="887106" y="1296537"/>
            <a:ext cx="10413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EE9BD9B-65F8-B643-8FEA-AA7D5A90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06" y="1546491"/>
            <a:ext cx="3070746" cy="40943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DCBB6B-FBD7-B94C-BF83-AE4B7C530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479" y="1752577"/>
            <a:ext cx="3070746" cy="409432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F59446D-9970-BD45-BE1E-D8D8F30705BE}"/>
              </a:ext>
            </a:extLst>
          </p:cNvPr>
          <p:cNvSpPr/>
          <p:nvPr/>
        </p:nvSpPr>
        <p:spPr>
          <a:xfrm>
            <a:off x="1028609" y="5979779"/>
            <a:ext cx="41873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1 or 2 pictures relevant to the project here</a:t>
            </a:r>
            <a:endParaRPr lang="en-US" sz="15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238719-2F87-EF45-B903-6C47AA869D21}"/>
              </a:ext>
            </a:extLst>
          </p:cNvPr>
          <p:cNvSpPr/>
          <p:nvPr/>
        </p:nvSpPr>
        <p:spPr>
          <a:xfrm>
            <a:off x="6057810" y="1752577"/>
            <a:ext cx="14334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Background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E3EC9B-4692-2D45-9CDD-3D256EDEACC5}"/>
              </a:ext>
            </a:extLst>
          </p:cNvPr>
          <p:cNvSpPr/>
          <p:nvPr/>
        </p:nvSpPr>
        <p:spPr>
          <a:xfrm>
            <a:off x="6057810" y="2075742"/>
            <a:ext cx="4411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Project purpose, client, owner or motivation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B09DB1-12DC-6F43-ACD1-0EB743B71F40}"/>
              </a:ext>
            </a:extLst>
          </p:cNvPr>
          <p:cNvSpPr/>
          <p:nvPr/>
        </p:nvSpPr>
        <p:spPr>
          <a:xfrm>
            <a:off x="6057810" y="2732734"/>
            <a:ext cx="13564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Description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135185-498A-134C-A5A1-2C42E28355F6}"/>
              </a:ext>
            </a:extLst>
          </p:cNvPr>
          <p:cNvSpPr/>
          <p:nvPr/>
        </p:nvSpPr>
        <p:spPr>
          <a:xfrm>
            <a:off x="6057810" y="3073828"/>
            <a:ext cx="42947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What you did in the project; areas covered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5F761E-BC0A-5B43-82E9-6D4693ECA0C6}"/>
              </a:ext>
            </a:extLst>
          </p:cNvPr>
          <p:cNvSpPr/>
          <p:nvPr/>
        </p:nvSpPr>
        <p:spPr>
          <a:xfrm>
            <a:off x="6057810" y="3745989"/>
            <a:ext cx="27959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Approach/Tools/Methods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F8D48B-8CDC-BF4A-A508-041A5D2E9AFE}"/>
              </a:ext>
            </a:extLst>
          </p:cNvPr>
          <p:cNvSpPr/>
          <p:nvPr/>
        </p:nvSpPr>
        <p:spPr>
          <a:xfrm>
            <a:off x="6057810" y="4069154"/>
            <a:ext cx="48958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Approach, tools, technologies, practices etc. used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2801A9-EF95-104E-8112-59DC8627E545}"/>
              </a:ext>
            </a:extLst>
          </p:cNvPr>
          <p:cNvSpPr/>
          <p:nvPr/>
        </p:nvSpPr>
        <p:spPr>
          <a:xfrm>
            <a:off x="6057810" y="4654433"/>
            <a:ext cx="19415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Outcome/Results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CF6AE3-52EF-F34A-A2F0-34A6C021A94C}"/>
              </a:ext>
            </a:extLst>
          </p:cNvPr>
          <p:cNvSpPr/>
          <p:nvPr/>
        </p:nvSpPr>
        <p:spPr>
          <a:xfrm>
            <a:off x="6057810" y="4977598"/>
            <a:ext cx="45913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What the project achieved; lessons learnt; etc.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F4AA01-21F3-9341-8FFC-A25C46E099F3}"/>
              </a:ext>
            </a:extLst>
          </p:cNvPr>
          <p:cNvSpPr/>
          <p:nvPr/>
        </p:nvSpPr>
        <p:spPr>
          <a:xfrm>
            <a:off x="6057810" y="5542617"/>
            <a:ext cx="6799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i="1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38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6A487B-A46A-4650-82D6-88A0FB652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| </a:t>
            </a:r>
            <a:fld id="{229286F0-1E05-4D71-92CB-CE971829A1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66A262-4987-8646-95CE-753E1B7238BB}"/>
              </a:ext>
            </a:extLst>
          </p:cNvPr>
          <p:cNvSpPr/>
          <p:nvPr/>
        </p:nvSpPr>
        <p:spPr>
          <a:xfrm>
            <a:off x="887106" y="628663"/>
            <a:ext cx="33393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i="1" dirty="0">
                <a:solidFill>
                  <a:srgbClr val="0977C4"/>
                </a:solidFill>
              </a:rPr>
              <a:t>Project Name/Title</a:t>
            </a:r>
            <a:endParaRPr lang="en-US" sz="2500" i="1" dirty="0">
              <a:solidFill>
                <a:srgbClr val="0977C4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E97833-C796-D44E-90AC-1653CBD3A709}"/>
              </a:ext>
            </a:extLst>
          </p:cNvPr>
          <p:cNvCxnSpPr>
            <a:cxnSpLocks/>
          </p:cNvCxnSpPr>
          <p:nvPr/>
        </p:nvCxnSpPr>
        <p:spPr>
          <a:xfrm>
            <a:off x="887106" y="1296537"/>
            <a:ext cx="10413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EE9BD9B-65F8-B643-8FEA-AA7D5A90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732" y="1653194"/>
            <a:ext cx="3070746" cy="40943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DCBB6B-FBD7-B94C-BF83-AE4B7C530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105" y="1859280"/>
            <a:ext cx="3070746" cy="409432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F59446D-9970-BD45-BE1E-D8D8F30705BE}"/>
              </a:ext>
            </a:extLst>
          </p:cNvPr>
          <p:cNvSpPr/>
          <p:nvPr/>
        </p:nvSpPr>
        <p:spPr>
          <a:xfrm>
            <a:off x="6400235" y="6086482"/>
            <a:ext cx="41873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1 or 2 pictures relevant to the project here</a:t>
            </a:r>
            <a:endParaRPr lang="en-US" sz="15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238719-2F87-EF45-B903-6C47AA869D21}"/>
              </a:ext>
            </a:extLst>
          </p:cNvPr>
          <p:cNvSpPr/>
          <p:nvPr/>
        </p:nvSpPr>
        <p:spPr>
          <a:xfrm>
            <a:off x="887106" y="1752577"/>
            <a:ext cx="14334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Background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E3EC9B-4692-2D45-9CDD-3D256EDEACC5}"/>
              </a:ext>
            </a:extLst>
          </p:cNvPr>
          <p:cNvSpPr/>
          <p:nvPr/>
        </p:nvSpPr>
        <p:spPr>
          <a:xfrm>
            <a:off x="887106" y="2075742"/>
            <a:ext cx="4411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Project purpose, client, owner or motivation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B09DB1-12DC-6F43-ACD1-0EB743B71F40}"/>
              </a:ext>
            </a:extLst>
          </p:cNvPr>
          <p:cNvSpPr/>
          <p:nvPr/>
        </p:nvSpPr>
        <p:spPr>
          <a:xfrm>
            <a:off x="887106" y="2732734"/>
            <a:ext cx="13564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Description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135185-498A-134C-A5A1-2C42E28355F6}"/>
              </a:ext>
            </a:extLst>
          </p:cNvPr>
          <p:cNvSpPr/>
          <p:nvPr/>
        </p:nvSpPr>
        <p:spPr>
          <a:xfrm>
            <a:off x="887106" y="3073828"/>
            <a:ext cx="42947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What you did in the project; areas covered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5F761E-BC0A-5B43-82E9-6D4693ECA0C6}"/>
              </a:ext>
            </a:extLst>
          </p:cNvPr>
          <p:cNvSpPr/>
          <p:nvPr/>
        </p:nvSpPr>
        <p:spPr>
          <a:xfrm>
            <a:off x="887106" y="3745989"/>
            <a:ext cx="27959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Approach/Tools/Methods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F8D48B-8CDC-BF4A-A508-041A5D2E9AFE}"/>
              </a:ext>
            </a:extLst>
          </p:cNvPr>
          <p:cNvSpPr/>
          <p:nvPr/>
        </p:nvSpPr>
        <p:spPr>
          <a:xfrm>
            <a:off x="887106" y="4069154"/>
            <a:ext cx="48958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Approach, tools, technologies, practices etc. used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2801A9-EF95-104E-8112-59DC8627E545}"/>
              </a:ext>
            </a:extLst>
          </p:cNvPr>
          <p:cNvSpPr/>
          <p:nvPr/>
        </p:nvSpPr>
        <p:spPr>
          <a:xfrm>
            <a:off x="887106" y="4654433"/>
            <a:ext cx="19415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Outcome/Results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CF6AE3-52EF-F34A-A2F0-34A6C021A94C}"/>
              </a:ext>
            </a:extLst>
          </p:cNvPr>
          <p:cNvSpPr/>
          <p:nvPr/>
        </p:nvSpPr>
        <p:spPr>
          <a:xfrm>
            <a:off x="887106" y="4977598"/>
            <a:ext cx="45913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What the project achieved; lessons learnt; etc.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F4AA01-21F3-9341-8FFC-A25C46E099F3}"/>
              </a:ext>
            </a:extLst>
          </p:cNvPr>
          <p:cNvSpPr/>
          <p:nvPr/>
        </p:nvSpPr>
        <p:spPr>
          <a:xfrm>
            <a:off x="887106" y="5542617"/>
            <a:ext cx="6799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i="1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73703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6A487B-A46A-4650-82D6-88A0FB652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| </a:t>
            </a:r>
            <a:fld id="{229286F0-1E05-4D71-92CB-CE971829A1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66A262-4987-8646-95CE-753E1B7238BB}"/>
              </a:ext>
            </a:extLst>
          </p:cNvPr>
          <p:cNvSpPr/>
          <p:nvPr/>
        </p:nvSpPr>
        <p:spPr>
          <a:xfrm>
            <a:off x="887106" y="628663"/>
            <a:ext cx="33393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i="1" dirty="0">
                <a:solidFill>
                  <a:srgbClr val="0977C4"/>
                </a:solidFill>
              </a:rPr>
              <a:t>Project Name/Title</a:t>
            </a:r>
            <a:endParaRPr lang="en-US" sz="2500" i="1" dirty="0">
              <a:solidFill>
                <a:srgbClr val="0977C4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E97833-C796-D44E-90AC-1653CBD3A709}"/>
              </a:ext>
            </a:extLst>
          </p:cNvPr>
          <p:cNvCxnSpPr>
            <a:cxnSpLocks/>
          </p:cNvCxnSpPr>
          <p:nvPr/>
        </p:nvCxnSpPr>
        <p:spPr>
          <a:xfrm>
            <a:off x="887106" y="1296537"/>
            <a:ext cx="10413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EE9BD9B-65F8-B643-8FEA-AA7D5A90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06" y="1546491"/>
            <a:ext cx="3070746" cy="40943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DCBB6B-FBD7-B94C-BF83-AE4B7C530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479" y="1752577"/>
            <a:ext cx="3070746" cy="409432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F59446D-9970-BD45-BE1E-D8D8F30705BE}"/>
              </a:ext>
            </a:extLst>
          </p:cNvPr>
          <p:cNvSpPr/>
          <p:nvPr/>
        </p:nvSpPr>
        <p:spPr>
          <a:xfrm>
            <a:off x="1028609" y="5979779"/>
            <a:ext cx="41873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1 or 2 pictures relevant to the project here</a:t>
            </a:r>
            <a:endParaRPr lang="en-US" sz="15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238719-2F87-EF45-B903-6C47AA869D21}"/>
              </a:ext>
            </a:extLst>
          </p:cNvPr>
          <p:cNvSpPr/>
          <p:nvPr/>
        </p:nvSpPr>
        <p:spPr>
          <a:xfrm>
            <a:off x="6057810" y="1752577"/>
            <a:ext cx="14334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Background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E3EC9B-4692-2D45-9CDD-3D256EDEACC5}"/>
              </a:ext>
            </a:extLst>
          </p:cNvPr>
          <p:cNvSpPr/>
          <p:nvPr/>
        </p:nvSpPr>
        <p:spPr>
          <a:xfrm>
            <a:off x="6057810" y="2075742"/>
            <a:ext cx="44117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Project purpose, client, owner or motivation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B09DB1-12DC-6F43-ACD1-0EB743B71F40}"/>
              </a:ext>
            </a:extLst>
          </p:cNvPr>
          <p:cNvSpPr/>
          <p:nvPr/>
        </p:nvSpPr>
        <p:spPr>
          <a:xfrm>
            <a:off x="6057810" y="2732734"/>
            <a:ext cx="13564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Description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135185-498A-134C-A5A1-2C42E28355F6}"/>
              </a:ext>
            </a:extLst>
          </p:cNvPr>
          <p:cNvSpPr/>
          <p:nvPr/>
        </p:nvSpPr>
        <p:spPr>
          <a:xfrm>
            <a:off x="6057810" y="3073828"/>
            <a:ext cx="42947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What you did in the project; areas covered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5F761E-BC0A-5B43-82E9-6D4693ECA0C6}"/>
              </a:ext>
            </a:extLst>
          </p:cNvPr>
          <p:cNvSpPr/>
          <p:nvPr/>
        </p:nvSpPr>
        <p:spPr>
          <a:xfrm>
            <a:off x="6057810" y="3745989"/>
            <a:ext cx="27959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Approach/Tools/Methods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F8D48B-8CDC-BF4A-A508-041A5D2E9AFE}"/>
              </a:ext>
            </a:extLst>
          </p:cNvPr>
          <p:cNvSpPr/>
          <p:nvPr/>
        </p:nvSpPr>
        <p:spPr>
          <a:xfrm>
            <a:off x="6057810" y="4069154"/>
            <a:ext cx="48958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Approach, tools, technologies, practices etc. used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2801A9-EF95-104E-8112-59DC8627E545}"/>
              </a:ext>
            </a:extLst>
          </p:cNvPr>
          <p:cNvSpPr/>
          <p:nvPr/>
        </p:nvSpPr>
        <p:spPr>
          <a:xfrm>
            <a:off x="6057810" y="4654433"/>
            <a:ext cx="19415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Outcome/Results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CF6AE3-52EF-F34A-A2F0-34A6C021A94C}"/>
              </a:ext>
            </a:extLst>
          </p:cNvPr>
          <p:cNvSpPr/>
          <p:nvPr/>
        </p:nvSpPr>
        <p:spPr>
          <a:xfrm>
            <a:off x="6057810" y="4977598"/>
            <a:ext cx="45913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What the project achieved; lessons learnt; etc.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F4AA01-21F3-9341-8FFC-A25C46E099F3}"/>
              </a:ext>
            </a:extLst>
          </p:cNvPr>
          <p:cNvSpPr/>
          <p:nvPr/>
        </p:nvSpPr>
        <p:spPr>
          <a:xfrm>
            <a:off x="6057810" y="5542617"/>
            <a:ext cx="6799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i="1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90254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6A487B-A46A-4650-82D6-88A0FB652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| </a:t>
            </a:r>
            <a:fld id="{229286F0-1E05-4D71-92CB-CE971829A1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F5128D-F8A7-6A4E-9CE3-D6BDD447A3B6}"/>
              </a:ext>
            </a:extLst>
          </p:cNvPr>
          <p:cNvSpPr/>
          <p:nvPr/>
        </p:nvSpPr>
        <p:spPr>
          <a:xfrm>
            <a:off x="1076150" y="869130"/>
            <a:ext cx="42963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i="1" dirty="0">
                <a:solidFill>
                  <a:srgbClr val="0977C4"/>
                </a:solidFill>
              </a:rPr>
              <a:t>Professional Aspirations</a:t>
            </a:r>
            <a:endParaRPr lang="en-US" sz="2500" i="1" dirty="0">
              <a:solidFill>
                <a:srgbClr val="0977C4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ADBE91-62B7-874B-905D-34E034F22711}"/>
              </a:ext>
            </a:extLst>
          </p:cNvPr>
          <p:cNvCxnSpPr>
            <a:cxnSpLocks/>
          </p:cNvCxnSpPr>
          <p:nvPr/>
        </p:nvCxnSpPr>
        <p:spPr>
          <a:xfrm>
            <a:off x="1129944" y="1565520"/>
            <a:ext cx="66737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07214CF-5B14-1C4A-8296-C2B345AF8AED}"/>
              </a:ext>
            </a:extLst>
          </p:cNvPr>
          <p:cNvSpPr txBox="1"/>
          <p:nvPr/>
        </p:nvSpPr>
        <p:spPr>
          <a:xfrm>
            <a:off x="1129944" y="1931395"/>
            <a:ext cx="6568251" cy="95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/>
              <a:t>What you look forward to achieving. </a:t>
            </a:r>
          </a:p>
          <a:p>
            <a:pPr>
              <a:lnSpc>
                <a:spcPct val="120000"/>
              </a:lnSpc>
            </a:pPr>
            <a:r>
              <a:rPr lang="en-US" sz="1600" i="1" dirty="0"/>
              <a:t>Opportunities of work you are seeking.</a:t>
            </a:r>
          </a:p>
          <a:p>
            <a:pPr>
              <a:lnSpc>
                <a:spcPct val="120000"/>
              </a:lnSpc>
            </a:pPr>
            <a:r>
              <a:rPr lang="en-US" sz="1600" i="1" dirty="0"/>
              <a:t>Future challenges you are looking forward to.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A9786-2809-2E4A-9E58-7DAC0C683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118" y="1565520"/>
            <a:ext cx="3070746" cy="40943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C1CA70-1A21-CD41-9F62-659C4386CA8A}"/>
              </a:ext>
            </a:extLst>
          </p:cNvPr>
          <p:cNvSpPr/>
          <p:nvPr/>
        </p:nvSpPr>
        <p:spPr>
          <a:xfrm>
            <a:off x="6400235" y="6086482"/>
            <a:ext cx="41873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1 or 2 pictures relevant to the project here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153132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77C4"/>
      </a:accent1>
      <a:accent2>
        <a:srgbClr val="13C3DB"/>
      </a:accent2>
      <a:accent3>
        <a:srgbClr val="000000"/>
      </a:accent3>
      <a:accent4>
        <a:srgbClr val="05B755"/>
      </a:accent4>
      <a:accent5>
        <a:srgbClr val="FDC741"/>
      </a:accent5>
      <a:accent6>
        <a:srgbClr val="FE3F72"/>
      </a:accent6>
      <a:hlink>
        <a:srgbClr val="0563C1"/>
      </a:hlink>
      <a:folHlink>
        <a:srgbClr val="954F72"/>
      </a:folHlink>
    </a:clrScheme>
    <a:fontScheme name="magic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449</Words>
  <Application>Microsoft Macintosh PowerPoint</Application>
  <PresentationFormat>Widescreen</PresentationFormat>
  <Paragraphs>113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Montserrat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Idris Ali</dc:creator>
  <cp:lastModifiedBy>Microsoft Office User</cp:lastModifiedBy>
  <cp:revision>169</cp:revision>
  <dcterms:created xsi:type="dcterms:W3CDTF">2021-06-04T10:06:13Z</dcterms:created>
  <dcterms:modified xsi:type="dcterms:W3CDTF">2021-09-08T09:20:22Z</dcterms:modified>
</cp:coreProperties>
</file>