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343" r:id="rId2"/>
    <p:sldId id="356" r:id="rId3"/>
    <p:sldId id="357" r:id="rId4"/>
    <p:sldId id="268"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Montserrat" pitchFamily="2" charset="77"/>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A"/>
    <a:srgbClr val="7DA6DC"/>
    <a:srgbClr val="FDC741"/>
    <a:srgbClr val="FE3F72"/>
    <a:srgbClr val="05B755"/>
    <a:srgbClr val="13C3DB"/>
    <a:srgbClr val="0977C4"/>
    <a:srgbClr val="EF7C00"/>
    <a:srgbClr val="989A97"/>
    <a:srgbClr val="1C89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3" autoAdjust="0"/>
    <p:restoredTop sz="94660"/>
  </p:normalViewPr>
  <p:slideViewPr>
    <p:cSldViewPr snapToGrid="0" showGuides="1">
      <p:cViewPr varScale="1">
        <p:scale>
          <a:sx n="94" d="100"/>
          <a:sy n="94" d="100"/>
        </p:scale>
        <p:origin x="576"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0AEF6-9D78-414F-BE4C-B5C92E34B702}"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A806B-CD7E-495C-9B67-046769A40B34}" type="slidenum">
              <a:rPr lang="en-US" smtClean="0"/>
              <a:t>‹#›</a:t>
            </a:fld>
            <a:endParaRPr lang="en-US"/>
          </a:p>
        </p:txBody>
      </p:sp>
    </p:spTree>
    <p:extLst>
      <p:ext uri="{BB962C8B-B14F-4D97-AF65-F5344CB8AC3E}">
        <p14:creationId xmlns:p14="http://schemas.microsoft.com/office/powerpoint/2010/main" val="191782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88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F01D6B-A89A-47FD-A70C-FDAD76747FF1}"/>
              </a:ext>
            </a:extLst>
          </p:cNvPr>
          <p:cNvSpPr>
            <a:spLocks noGrp="1"/>
          </p:cNvSpPr>
          <p:nvPr>
            <p:ph type="sldNum" sz="quarter" idx="10"/>
          </p:nvPr>
        </p:nvSpPr>
        <p:spPr>
          <a:xfrm>
            <a:off x="10864851" y="6294437"/>
            <a:ext cx="1006475" cy="365125"/>
          </a:xfrm>
        </p:spPr>
        <p:txBody>
          <a:bodyPr/>
          <a:lstStyle>
            <a:lvl1pPr>
              <a:defRPr>
                <a:solidFill>
                  <a:schemeClr val="tx1"/>
                </a:solidFill>
              </a:defRPr>
            </a:lvl1pPr>
          </a:lstStyle>
          <a:p>
            <a:r>
              <a:rPr lang="en-US" dirty="0"/>
              <a:t>Page | </a:t>
            </a:r>
            <a:fld id="{229286F0-1E05-4D71-92CB-CE971829A149}" type="slidenum">
              <a:rPr lang="en-US" smtClean="0"/>
              <a:pPr/>
              <a:t>‹#›</a:t>
            </a:fld>
            <a:endParaRPr lang="en-US" dirty="0"/>
          </a:p>
        </p:txBody>
      </p:sp>
      <p:sp>
        <p:nvSpPr>
          <p:cNvPr id="5" name="Picture Placeholder 4">
            <a:extLst>
              <a:ext uri="{FF2B5EF4-FFF2-40B4-BE49-F238E27FC236}">
                <a16:creationId xmlns:a16="http://schemas.microsoft.com/office/drawing/2014/main" id="{FE53918C-E09E-4F21-BBB7-AAB10D23ECF4}"/>
              </a:ext>
            </a:extLst>
          </p:cNvPr>
          <p:cNvSpPr>
            <a:spLocks noGrp="1"/>
          </p:cNvSpPr>
          <p:nvPr>
            <p:ph type="pic" sz="quarter" idx="11"/>
          </p:nvPr>
        </p:nvSpPr>
        <p:spPr>
          <a:xfrm>
            <a:off x="0" y="0"/>
            <a:ext cx="2643188" cy="6858000"/>
          </a:xfrm>
          <a:prstGeom prst="rect">
            <a:avLst/>
          </a:prstGeom>
        </p:spPr>
        <p:txBody>
          <a:bodyPr/>
          <a:lstStyle/>
          <a:p>
            <a:endParaRPr lang="en-US"/>
          </a:p>
        </p:txBody>
      </p:sp>
      <p:grpSp>
        <p:nvGrpSpPr>
          <p:cNvPr id="6" name="Group 5">
            <a:extLst>
              <a:ext uri="{FF2B5EF4-FFF2-40B4-BE49-F238E27FC236}">
                <a16:creationId xmlns:a16="http://schemas.microsoft.com/office/drawing/2014/main" id="{770BE18F-CF46-4496-A5F2-07DD59B47CD1}"/>
              </a:ext>
            </a:extLst>
          </p:cNvPr>
          <p:cNvGrpSpPr/>
          <p:nvPr userDrawn="1"/>
        </p:nvGrpSpPr>
        <p:grpSpPr>
          <a:xfrm>
            <a:off x="9910759" y="379412"/>
            <a:ext cx="1887541" cy="520700"/>
            <a:chOff x="9078100" y="381000"/>
            <a:chExt cx="2732900" cy="753903"/>
          </a:xfrm>
        </p:grpSpPr>
        <p:sp>
          <p:nvSpPr>
            <p:cNvPr id="7" name="object 4">
              <a:extLst>
                <a:ext uri="{FF2B5EF4-FFF2-40B4-BE49-F238E27FC236}">
                  <a16:creationId xmlns:a16="http://schemas.microsoft.com/office/drawing/2014/main" id="{8252DF4C-35F9-47D1-A91F-AD015C739E36}"/>
                </a:ext>
              </a:extLst>
            </p:cNvPr>
            <p:cNvSpPr/>
            <p:nvPr userDrawn="1"/>
          </p:nvSpPr>
          <p:spPr>
            <a:xfrm>
              <a:off x="9622586" y="381000"/>
              <a:ext cx="1350744" cy="7539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1082D0EB-3FD6-49E2-9CC8-DB5807DCB96D}"/>
                </a:ext>
              </a:extLst>
            </p:cNvPr>
            <p:cNvSpPr/>
            <p:nvPr userDrawn="1"/>
          </p:nvSpPr>
          <p:spPr>
            <a:xfrm>
              <a:off x="11140864" y="401942"/>
              <a:ext cx="670136" cy="712020"/>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68B1FFEC-F840-45E7-B4EE-FEBD5E66E159}"/>
                </a:ext>
              </a:extLst>
            </p:cNvPr>
            <p:cNvSpPr/>
            <p:nvPr userDrawn="1"/>
          </p:nvSpPr>
          <p:spPr>
            <a:xfrm>
              <a:off x="9078100" y="401942"/>
              <a:ext cx="418835" cy="71202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59783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F01D6B-A89A-47FD-A70C-FDAD76747FF1}"/>
              </a:ext>
            </a:extLst>
          </p:cNvPr>
          <p:cNvSpPr>
            <a:spLocks noGrp="1"/>
          </p:cNvSpPr>
          <p:nvPr>
            <p:ph type="sldNum" sz="quarter" idx="10"/>
          </p:nvPr>
        </p:nvSpPr>
        <p:spPr>
          <a:xfrm>
            <a:off x="10864851" y="6294437"/>
            <a:ext cx="1006475" cy="365125"/>
          </a:xfrm>
        </p:spPr>
        <p:txBody>
          <a:bodyPr/>
          <a:lstStyle>
            <a:lvl1pPr>
              <a:defRPr>
                <a:solidFill>
                  <a:schemeClr val="tx1"/>
                </a:solidFill>
              </a:defRPr>
            </a:lvl1pPr>
          </a:lstStyle>
          <a:p>
            <a:r>
              <a:rPr lang="en-US" dirty="0"/>
              <a:t>Page | </a:t>
            </a:r>
            <a:fld id="{229286F0-1E05-4D71-92CB-CE971829A149}" type="slidenum">
              <a:rPr lang="en-US" smtClean="0"/>
              <a:pPr/>
              <a:t>‹#›</a:t>
            </a:fld>
            <a:endParaRPr lang="en-US" dirty="0"/>
          </a:p>
        </p:txBody>
      </p:sp>
      <p:sp>
        <p:nvSpPr>
          <p:cNvPr id="5" name="Picture Placeholder 4">
            <a:extLst>
              <a:ext uri="{FF2B5EF4-FFF2-40B4-BE49-F238E27FC236}">
                <a16:creationId xmlns:a16="http://schemas.microsoft.com/office/drawing/2014/main" id="{FE53918C-E09E-4F21-BBB7-AAB10D23ECF4}"/>
              </a:ext>
            </a:extLst>
          </p:cNvPr>
          <p:cNvSpPr>
            <a:spLocks noGrp="1"/>
          </p:cNvSpPr>
          <p:nvPr>
            <p:ph type="pic" sz="quarter" idx="11"/>
          </p:nvPr>
        </p:nvSpPr>
        <p:spPr>
          <a:xfrm>
            <a:off x="0" y="0"/>
            <a:ext cx="5092700" cy="6858000"/>
          </a:xfrm>
          <a:prstGeom prst="rect">
            <a:avLst/>
          </a:prstGeom>
        </p:spPr>
        <p:txBody>
          <a:bodyPr/>
          <a:lstStyle/>
          <a:p>
            <a:endParaRPr lang="en-US"/>
          </a:p>
        </p:txBody>
      </p:sp>
      <p:grpSp>
        <p:nvGrpSpPr>
          <p:cNvPr id="6" name="Group 5">
            <a:extLst>
              <a:ext uri="{FF2B5EF4-FFF2-40B4-BE49-F238E27FC236}">
                <a16:creationId xmlns:a16="http://schemas.microsoft.com/office/drawing/2014/main" id="{770BE18F-CF46-4496-A5F2-07DD59B47CD1}"/>
              </a:ext>
            </a:extLst>
          </p:cNvPr>
          <p:cNvGrpSpPr/>
          <p:nvPr userDrawn="1"/>
        </p:nvGrpSpPr>
        <p:grpSpPr>
          <a:xfrm>
            <a:off x="9910759" y="379412"/>
            <a:ext cx="1887541" cy="520700"/>
            <a:chOff x="9078100" y="381000"/>
            <a:chExt cx="2732900" cy="753903"/>
          </a:xfrm>
        </p:grpSpPr>
        <p:sp>
          <p:nvSpPr>
            <p:cNvPr id="7" name="object 4">
              <a:extLst>
                <a:ext uri="{FF2B5EF4-FFF2-40B4-BE49-F238E27FC236}">
                  <a16:creationId xmlns:a16="http://schemas.microsoft.com/office/drawing/2014/main" id="{8252DF4C-35F9-47D1-A91F-AD015C739E36}"/>
                </a:ext>
              </a:extLst>
            </p:cNvPr>
            <p:cNvSpPr/>
            <p:nvPr userDrawn="1"/>
          </p:nvSpPr>
          <p:spPr>
            <a:xfrm>
              <a:off x="9622586" y="381000"/>
              <a:ext cx="1350744" cy="7539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1082D0EB-3FD6-49E2-9CC8-DB5807DCB96D}"/>
                </a:ext>
              </a:extLst>
            </p:cNvPr>
            <p:cNvSpPr/>
            <p:nvPr userDrawn="1"/>
          </p:nvSpPr>
          <p:spPr>
            <a:xfrm>
              <a:off x="11140864" y="401942"/>
              <a:ext cx="670136" cy="712020"/>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68B1FFEC-F840-45E7-B4EE-FEBD5E66E159}"/>
                </a:ext>
              </a:extLst>
            </p:cNvPr>
            <p:cNvSpPr/>
            <p:nvPr userDrawn="1"/>
          </p:nvSpPr>
          <p:spPr>
            <a:xfrm>
              <a:off x="9078100" y="401942"/>
              <a:ext cx="418835" cy="71202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8798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675353-897A-4F43-8560-DEA69010D36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83369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act Us">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CD9B942-6C32-4D37-9EC1-7555D21D7A4C}"/>
              </a:ext>
            </a:extLst>
          </p:cNvPr>
          <p:cNvSpPr/>
          <p:nvPr userDrawn="1"/>
        </p:nvSpPr>
        <p:spPr>
          <a:xfrm>
            <a:off x="0" y="2403726"/>
            <a:ext cx="12192000" cy="4454275"/>
          </a:xfrm>
          <a:custGeom>
            <a:avLst/>
            <a:gdLst>
              <a:gd name="connsiteX0" fmla="*/ 0 w 12192000"/>
              <a:gd name="connsiteY0" fmla="*/ 0 h 4454275"/>
              <a:gd name="connsiteX1" fmla="*/ 328653 w 12192000"/>
              <a:gd name="connsiteY1" fmla="*/ 213522 h 4454275"/>
              <a:gd name="connsiteX2" fmla="*/ 6096000 w 12192000"/>
              <a:gd name="connsiteY2" fmla="*/ 1796711 h 4454275"/>
              <a:gd name="connsiteX3" fmla="*/ 11863347 w 12192000"/>
              <a:gd name="connsiteY3" fmla="*/ 213522 h 4454275"/>
              <a:gd name="connsiteX4" fmla="*/ 12192000 w 12192000"/>
              <a:gd name="connsiteY4" fmla="*/ 0 h 4454275"/>
              <a:gd name="connsiteX5" fmla="*/ 12192000 w 12192000"/>
              <a:gd name="connsiteY5" fmla="*/ 4454275 h 4454275"/>
              <a:gd name="connsiteX6" fmla="*/ 0 w 12192000"/>
              <a:gd name="connsiteY6" fmla="*/ 4454275 h 4454275"/>
              <a:gd name="connsiteX7" fmla="*/ 0 w 12192000"/>
              <a:gd name="connsiteY7" fmla="*/ 0 h 445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54275">
                <a:moveTo>
                  <a:pt x="0" y="0"/>
                </a:moveTo>
                <a:lnTo>
                  <a:pt x="328653" y="213522"/>
                </a:lnTo>
                <a:cubicBezTo>
                  <a:pt x="1936900" y="1207866"/>
                  <a:pt x="3933272" y="1796711"/>
                  <a:pt x="6096000" y="1796711"/>
                </a:cubicBezTo>
                <a:cubicBezTo>
                  <a:pt x="8258728" y="1796711"/>
                  <a:pt x="10255100" y="1207866"/>
                  <a:pt x="11863347" y="213522"/>
                </a:cubicBezTo>
                <a:lnTo>
                  <a:pt x="12192000" y="0"/>
                </a:lnTo>
                <a:lnTo>
                  <a:pt x="12192000" y="4454275"/>
                </a:lnTo>
                <a:lnTo>
                  <a:pt x="0" y="445427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Picture Placeholder 33">
            <a:extLst>
              <a:ext uri="{FF2B5EF4-FFF2-40B4-BE49-F238E27FC236}">
                <a16:creationId xmlns:a16="http://schemas.microsoft.com/office/drawing/2014/main" id="{C389E52E-B33D-4712-999E-28A1E06C2939}"/>
              </a:ext>
            </a:extLst>
          </p:cNvPr>
          <p:cNvSpPr>
            <a:spLocks noGrp="1"/>
          </p:cNvSpPr>
          <p:nvPr>
            <p:ph type="pic" sz="quarter" idx="10"/>
          </p:nvPr>
        </p:nvSpPr>
        <p:spPr>
          <a:xfrm>
            <a:off x="0" y="0"/>
            <a:ext cx="12192000" cy="4200436"/>
          </a:xfrm>
          <a:custGeom>
            <a:avLst/>
            <a:gdLst>
              <a:gd name="connsiteX0" fmla="*/ 0 w 12192000"/>
              <a:gd name="connsiteY0" fmla="*/ 0 h 3429000"/>
              <a:gd name="connsiteX1" fmla="*/ 12192000 w 12192000"/>
              <a:gd name="connsiteY1" fmla="*/ 0 h 3429000"/>
              <a:gd name="connsiteX2" fmla="*/ 12192000 w 12192000"/>
              <a:gd name="connsiteY2" fmla="*/ 1962266 h 3429000"/>
              <a:gd name="connsiteX3" fmla="*/ 11863347 w 12192000"/>
              <a:gd name="connsiteY3" fmla="*/ 2136573 h 3429000"/>
              <a:gd name="connsiteX4" fmla="*/ 6096000 w 12192000"/>
              <a:gd name="connsiteY4" fmla="*/ 3429000 h 3429000"/>
              <a:gd name="connsiteX5" fmla="*/ 328653 w 12192000"/>
              <a:gd name="connsiteY5" fmla="*/ 2136573 h 3429000"/>
              <a:gd name="connsiteX6" fmla="*/ 0 w 12192000"/>
              <a:gd name="connsiteY6" fmla="*/ 196226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29000">
                <a:moveTo>
                  <a:pt x="0" y="0"/>
                </a:moveTo>
                <a:lnTo>
                  <a:pt x="12192000" y="0"/>
                </a:lnTo>
                <a:lnTo>
                  <a:pt x="12192000" y="1962266"/>
                </a:lnTo>
                <a:lnTo>
                  <a:pt x="11863347" y="2136573"/>
                </a:lnTo>
                <a:cubicBezTo>
                  <a:pt x="10255100" y="2948300"/>
                  <a:pt x="8258728" y="3429000"/>
                  <a:pt x="6096000" y="3429000"/>
                </a:cubicBezTo>
                <a:cubicBezTo>
                  <a:pt x="3933272" y="3429000"/>
                  <a:pt x="1936900" y="2948300"/>
                  <a:pt x="328653" y="2136573"/>
                </a:cubicBezTo>
                <a:lnTo>
                  <a:pt x="0" y="1962266"/>
                </a:lnTo>
                <a:close/>
              </a:path>
            </a:pathLst>
          </a:custGeom>
        </p:spPr>
        <p:txBody>
          <a:bodyPr wrap="square">
            <a:noAutofit/>
          </a:bodyPr>
          <a:lstStyle/>
          <a:p>
            <a:endParaRPr lang="en-US" dirty="0"/>
          </a:p>
        </p:txBody>
      </p:sp>
    </p:spTree>
    <p:extLst>
      <p:ext uri="{BB962C8B-B14F-4D97-AF65-F5344CB8AC3E}">
        <p14:creationId xmlns:p14="http://schemas.microsoft.com/office/powerpoint/2010/main" val="316889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D5CA-1530-4C31-956A-DD86A543CF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1488A3E-64D3-44DE-82A6-F1F6E225BFF1}"/>
              </a:ext>
            </a:extLst>
          </p:cNvPr>
          <p:cNvSpPr>
            <a:spLocks noGrp="1"/>
          </p:cNvSpPr>
          <p:nvPr>
            <p:ph type="sldNum" sz="quarter" idx="10"/>
          </p:nvPr>
        </p:nvSpPr>
        <p:spPr/>
        <p:txBody>
          <a:bodyPr/>
          <a:lstStyle/>
          <a:p>
            <a:r>
              <a:rPr lang="en-US"/>
              <a:t>Page | </a:t>
            </a:r>
            <a:fld id="{229286F0-1E05-4D71-92CB-CE971829A149}" type="slidenum">
              <a:rPr lang="en-US" smtClean="0"/>
              <a:pPr/>
              <a:t>‹#›</a:t>
            </a:fld>
            <a:endParaRPr lang="en-US" dirty="0"/>
          </a:p>
        </p:txBody>
      </p:sp>
    </p:spTree>
    <p:extLst>
      <p:ext uri="{BB962C8B-B14F-4D97-AF65-F5344CB8AC3E}">
        <p14:creationId xmlns:p14="http://schemas.microsoft.com/office/powerpoint/2010/main" val="17256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12B040-8A28-495F-93C8-1F38897C5FA6}"/>
              </a:ext>
            </a:extLst>
          </p:cNvPr>
          <p:cNvSpPr>
            <a:spLocks noGrp="1"/>
          </p:cNvSpPr>
          <p:nvPr>
            <p:ph type="pic" sz="quarter" idx="10"/>
          </p:nvPr>
        </p:nvSpPr>
        <p:spPr>
          <a:xfrm>
            <a:off x="0" y="-12700"/>
            <a:ext cx="12192000" cy="4871958"/>
          </a:xfrm>
          <a:custGeom>
            <a:avLst/>
            <a:gdLst>
              <a:gd name="connsiteX0" fmla="*/ 0 w 12192000"/>
              <a:gd name="connsiteY0" fmla="*/ 0 h 4871958"/>
              <a:gd name="connsiteX1" fmla="*/ 12192000 w 12192000"/>
              <a:gd name="connsiteY1" fmla="*/ 0 h 4871958"/>
              <a:gd name="connsiteX2" fmla="*/ 12192000 w 12192000"/>
              <a:gd name="connsiteY2" fmla="*/ 4869789 h 4871958"/>
              <a:gd name="connsiteX3" fmla="*/ 10999349 w 12192000"/>
              <a:gd name="connsiteY3" fmla="*/ 4869789 h 4871958"/>
              <a:gd name="connsiteX4" fmla="*/ 10999349 w 12192000"/>
              <a:gd name="connsiteY4" fmla="*/ 4871958 h 4871958"/>
              <a:gd name="connsiteX5" fmla="*/ 10542147 w 12192000"/>
              <a:gd name="connsiteY5" fmla="*/ 4871958 h 4871958"/>
              <a:gd name="connsiteX6" fmla="*/ 10542147 w 12192000"/>
              <a:gd name="connsiteY6" fmla="*/ 4869789 h 4871958"/>
              <a:gd name="connsiteX7" fmla="*/ 10313547 w 12192000"/>
              <a:gd name="connsiteY7" fmla="*/ 4869789 h 4871958"/>
              <a:gd name="connsiteX8" fmla="*/ 10313547 w 12192000"/>
              <a:gd name="connsiteY8" fmla="*/ 4684624 h 4871958"/>
              <a:gd name="connsiteX9" fmla="*/ 10084946 w 12192000"/>
              <a:gd name="connsiteY9" fmla="*/ 4456023 h 4871958"/>
              <a:gd name="connsiteX10" fmla="*/ 9856345 w 12192000"/>
              <a:gd name="connsiteY10" fmla="*/ 4684624 h 4871958"/>
              <a:gd name="connsiteX11" fmla="*/ 9856345 w 12192000"/>
              <a:gd name="connsiteY11" fmla="*/ 4869789 h 4871958"/>
              <a:gd name="connsiteX12" fmla="*/ 0 w 12192000"/>
              <a:gd name="connsiteY12" fmla="*/ 4869789 h 487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871958">
                <a:moveTo>
                  <a:pt x="0" y="0"/>
                </a:moveTo>
                <a:lnTo>
                  <a:pt x="12192000" y="0"/>
                </a:lnTo>
                <a:lnTo>
                  <a:pt x="12192000" y="4869789"/>
                </a:lnTo>
                <a:lnTo>
                  <a:pt x="10999349" y="4869789"/>
                </a:lnTo>
                <a:lnTo>
                  <a:pt x="10999349" y="4871958"/>
                </a:lnTo>
                <a:lnTo>
                  <a:pt x="10542147" y="4871958"/>
                </a:lnTo>
                <a:lnTo>
                  <a:pt x="10542147" y="4869789"/>
                </a:lnTo>
                <a:lnTo>
                  <a:pt x="10313547" y="4869789"/>
                </a:lnTo>
                <a:lnTo>
                  <a:pt x="10313547" y="4684624"/>
                </a:lnTo>
                <a:cubicBezTo>
                  <a:pt x="10313547" y="4558371"/>
                  <a:pt x="10211199" y="4456023"/>
                  <a:pt x="10084946" y="4456023"/>
                </a:cubicBezTo>
                <a:cubicBezTo>
                  <a:pt x="9958693" y="4456023"/>
                  <a:pt x="9856345" y="4558371"/>
                  <a:pt x="9856345" y="4684624"/>
                </a:cubicBezTo>
                <a:lnTo>
                  <a:pt x="9856345" y="4869789"/>
                </a:lnTo>
                <a:lnTo>
                  <a:pt x="0" y="4869789"/>
                </a:lnTo>
                <a:close/>
              </a:path>
            </a:pathLst>
          </a:custGeom>
        </p:spPr>
        <p:txBody>
          <a:bodyPr wrap="square">
            <a:noAutofit/>
          </a:bodyPr>
          <a:lstStyle/>
          <a:p>
            <a:endParaRPr lang="en-US"/>
          </a:p>
        </p:txBody>
      </p:sp>
    </p:spTree>
    <p:extLst>
      <p:ext uri="{BB962C8B-B14F-4D97-AF65-F5344CB8AC3E}">
        <p14:creationId xmlns:p14="http://schemas.microsoft.com/office/powerpoint/2010/main" val="357708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1574F13-CBE4-4CB9-B1B6-98F4BAE63ABB}"/>
              </a:ext>
            </a:extLst>
          </p:cNvPr>
          <p:cNvSpPr/>
          <p:nvPr userDrawn="1"/>
        </p:nvSpPr>
        <p:spPr>
          <a:xfrm rot="5400000" flipH="1">
            <a:off x="-717575" y="723066"/>
            <a:ext cx="3918084" cy="2471949"/>
          </a:xfrm>
          <a:custGeom>
            <a:avLst/>
            <a:gdLst>
              <a:gd name="connsiteX0" fmla="*/ 0 w 6965481"/>
              <a:gd name="connsiteY0" fmla="*/ 0 h 1429352"/>
              <a:gd name="connsiteX1" fmla="*/ 6965481 w 6965481"/>
              <a:gd name="connsiteY1" fmla="*/ 0 h 1429352"/>
              <a:gd name="connsiteX2" fmla="*/ 6965481 w 6965481"/>
              <a:gd name="connsiteY2" fmla="*/ 1429352 h 1429352"/>
              <a:gd name="connsiteX3" fmla="*/ 0 w 6965481"/>
              <a:gd name="connsiteY3" fmla="*/ 1429352 h 1429352"/>
              <a:gd name="connsiteX4" fmla="*/ 0 w 6965481"/>
              <a:gd name="connsiteY4" fmla="*/ 0 h 1429352"/>
              <a:gd name="connsiteX0" fmla="*/ 9626 w 6965481"/>
              <a:gd name="connsiteY0" fmla="*/ 1087654 h 1429352"/>
              <a:gd name="connsiteX1" fmla="*/ 6965481 w 6965481"/>
              <a:gd name="connsiteY1" fmla="*/ 0 h 1429352"/>
              <a:gd name="connsiteX2" fmla="*/ 6965481 w 6965481"/>
              <a:gd name="connsiteY2" fmla="*/ 1429352 h 1429352"/>
              <a:gd name="connsiteX3" fmla="*/ 0 w 6965481"/>
              <a:gd name="connsiteY3" fmla="*/ 1429352 h 1429352"/>
              <a:gd name="connsiteX4" fmla="*/ 9626 w 6965481"/>
              <a:gd name="connsiteY4" fmla="*/ 1087654 h 1429352"/>
              <a:gd name="connsiteX0" fmla="*/ 9626 w 6965481"/>
              <a:gd name="connsiteY0" fmla="*/ 1087654 h 1429352"/>
              <a:gd name="connsiteX1" fmla="*/ 6965481 w 6965481"/>
              <a:gd name="connsiteY1" fmla="*/ 0 h 1429352"/>
              <a:gd name="connsiteX2" fmla="*/ 6965481 w 6965481"/>
              <a:gd name="connsiteY2" fmla="*/ 1429352 h 1429352"/>
              <a:gd name="connsiteX3" fmla="*/ 0 w 6965481"/>
              <a:gd name="connsiteY3" fmla="*/ 1429352 h 1429352"/>
              <a:gd name="connsiteX4" fmla="*/ 9626 w 6965481"/>
              <a:gd name="connsiteY4" fmla="*/ 1087654 h 1429352"/>
              <a:gd name="connsiteX0" fmla="*/ 9626 w 6965481"/>
              <a:gd name="connsiteY0" fmla="*/ 1087654 h 1429352"/>
              <a:gd name="connsiteX1" fmla="*/ 6965481 w 6965481"/>
              <a:gd name="connsiteY1" fmla="*/ 0 h 1429352"/>
              <a:gd name="connsiteX2" fmla="*/ 6965481 w 6965481"/>
              <a:gd name="connsiteY2" fmla="*/ 1429352 h 1429352"/>
              <a:gd name="connsiteX3" fmla="*/ 0 w 6965481"/>
              <a:gd name="connsiteY3" fmla="*/ 1429352 h 1429352"/>
              <a:gd name="connsiteX4" fmla="*/ 9626 w 6965481"/>
              <a:gd name="connsiteY4" fmla="*/ 1087654 h 1429352"/>
              <a:gd name="connsiteX0" fmla="*/ 9626 w 6965481"/>
              <a:gd name="connsiteY0" fmla="*/ 1087654 h 1429352"/>
              <a:gd name="connsiteX1" fmla="*/ 6965481 w 6965481"/>
              <a:gd name="connsiteY1" fmla="*/ 0 h 1429352"/>
              <a:gd name="connsiteX2" fmla="*/ 6965481 w 6965481"/>
              <a:gd name="connsiteY2" fmla="*/ 1429352 h 1429352"/>
              <a:gd name="connsiteX3" fmla="*/ 0 w 6965481"/>
              <a:gd name="connsiteY3" fmla="*/ 1429352 h 1429352"/>
              <a:gd name="connsiteX4" fmla="*/ 9626 w 6965481"/>
              <a:gd name="connsiteY4" fmla="*/ 1087654 h 1429352"/>
              <a:gd name="connsiteX0" fmla="*/ 9626 w 6965481"/>
              <a:gd name="connsiteY0" fmla="*/ 1087654 h 1429352"/>
              <a:gd name="connsiteX1" fmla="*/ 6965481 w 6965481"/>
              <a:gd name="connsiteY1" fmla="*/ 0 h 1429352"/>
              <a:gd name="connsiteX2" fmla="*/ 6965481 w 6965481"/>
              <a:gd name="connsiteY2" fmla="*/ 1429352 h 1429352"/>
              <a:gd name="connsiteX3" fmla="*/ 0 w 6965481"/>
              <a:gd name="connsiteY3" fmla="*/ 1429352 h 1429352"/>
              <a:gd name="connsiteX4" fmla="*/ 9626 w 6965481"/>
              <a:gd name="connsiteY4" fmla="*/ 1087654 h 1429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481" h="1429352">
                <a:moveTo>
                  <a:pt x="9626" y="1087654"/>
                </a:moveTo>
                <a:cubicBezTo>
                  <a:pt x="2453372" y="1004237"/>
                  <a:pt x="4714240" y="766813"/>
                  <a:pt x="6965481" y="0"/>
                </a:cubicBezTo>
                <a:lnTo>
                  <a:pt x="6965481" y="1429352"/>
                </a:lnTo>
                <a:lnTo>
                  <a:pt x="0" y="1429352"/>
                </a:lnTo>
                <a:lnTo>
                  <a:pt x="9626" y="1087654"/>
                </a:lnTo>
                <a:close/>
              </a:path>
            </a:pathLst>
          </a:custGeom>
          <a:gradFill>
            <a:gsLst>
              <a:gs pos="0">
                <a:srgbClr val="1C890F"/>
              </a:gs>
              <a:gs pos="100000">
                <a:srgbClr val="1C890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22D3BB35-A34B-4484-B4AD-823F68EAA69D}"/>
              </a:ext>
            </a:extLst>
          </p:cNvPr>
          <p:cNvSpPr/>
          <p:nvPr userDrawn="1"/>
        </p:nvSpPr>
        <p:spPr>
          <a:xfrm rot="5400000" flipH="1">
            <a:off x="-1861860" y="1867352"/>
            <a:ext cx="6858001" cy="3123297"/>
          </a:xfrm>
          <a:custGeom>
            <a:avLst/>
            <a:gdLst>
              <a:gd name="connsiteX0" fmla="*/ 0 w 12192000"/>
              <a:gd name="connsiteY0" fmla="*/ 0 h 1517650"/>
              <a:gd name="connsiteX1" fmla="*/ 12192000 w 12192000"/>
              <a:gd name="connsiteY1" fmla="*/ 0 h 1517650"/>
              <a:gd name="connsiteX2" fmla="*/ 12192000 w 12192000"/>
              <a:gd name="connsiteY2" fmla="*/ 1517650 h 1517650"/>
              <a:gd name="connsiteX3" fmla="*/ 0 w 12192000"/>
              <a:gd name="connsiteY3" fmla="*/ 1517650 h 1517650"/>
              <a:gd name="connsiteX4" fmla="*/ 0 w 12192000"/>
              <a:gd name="connsiteY4" fmla="*/ 0 h 1517650"/>
              <a:gd name="connsiteX0" fmla="*/ 0 w 12208933"/>
              <a:gd name="connsiteY0" fmla="*/ 0 h 1517650"/>
              <a:gd name="connsiteX1" fmla="*/ 12208933 w 12208933"/>
              <a:gd name="connsiteY1" fmla="*/ 1024467 h 1517650"/>
              <a:gd name="connsiteX2" fmla="*/ 12192000 w 12208933"/>
              <a:gd name="connsiteY2" fmla="*/ 1517650 h 1517650"/>
              <a:gd name="connsiteX3" fmla="*/ 0 w 12208933"/>
              <a:gd name="connsiteY3" fmla="*/ 1517650 h 1517650"/>
              <a:gd name="connsiteX4" fmla="*/ 0 w 12208933"/>
              <a:gd name="connsiteY4" fmla="*/ 0 h 1517650"/>
              <a:gd name="connsiteX0" fmla="*/ 0 w 12208933"/>
              <a:gd name="connsiteY0" fmla="*/ 0 h 1517650"/>
              <a:gd name="connsiteX1" fmla="*/ 5681133 w 12208933"/>
              <a:gd name="connsiteY1" fmla="*/ 967317 h 1517650"/>
              <a:gd name="connsiteX2" fmla="*/ 12208933 w 12208933"/>
              <a:gd name="connsiteY2" fmla="*/ 1024467 h 1517650"/>
              <a:gd name="connsiteX3" fmla="*/ 12192000 w 12208933"/>
              <a:gd name="connsiteY3" fmla="*/ 1517650 h 1517650"/>
              <a:gd name="connsiteX4" fmla="*/ 0 w 12208933"/>
              <a:gd name="connsiteY4" fmla="*/ 1517650 h 1517650"/>
              <a:gd name="connsiteX5" fmla="*/ 0 w 12208933"/>
              <a:gd name="connsiteY5" fmla="*/ 0 h 1517650"/>
              <a:gd name="connsiteX0" fmla="*/ 0 w 12208933"/>
              <a:gd name="connsiteY0" fmla="*/ 0 h 1517650"/>
              <a:gd name="connsiteX1" fmla="*/ 5681133 w 12208933"/>
              <a:gd name="connsiteY1" fmla="*/ 967317 h 1517650"/>
              <a:gd name="connsiteX2" fmla="*/ 12208933 w 12208933"/>
              <a:gd name="connsiteY2" fmla="*/ 1024467 h 1517650"/>
              <a:gd name="connsiteX3" fmla="*/ 12192000 w 12208933"/>
              <a:gd name="connsiteY3" fmla="*/ 1517650 h 1517650"/>
              <a:gd name="connsiteX4" fmla="*/ 0 w 12208933"/>
              <a:gd name="connsiteY4" fmla="*/ 1517650 h 1517650"/>
              <a:gd name="connsiteX5" fmla="*/ 0 w 12208933"/>
              <a:gd name="connsiteY5" fmla="*/ 0 h 1517650"/>
              <a:gd name="connsiteX0" fmla="*/ 0 w 12208933"/>
              <a:gd name="connsiteY0" fmla="*/ 0 h 1517650"/>
              <a:gd name="connsiteX1" fmla="*/ 5681133 w 12208933"/>
              <a:gd name="connsiteY1" fmla="*/ 967317 h 1517650"/>
              <a:gd name="connsiteX2" fmla="*/ 12208933 w 12208933"/>
              <a:gd name="connsiteY2" fmla="*/ 1024467 h 1517650"/>
              <a:gd name="connsiteX3" fmla="*/ 12192000 w 12208933"/>
              <a:gd name="connsiteY3" fmla="*/ 1517650 h 1517650"/>
              <a:gd name="connsiteX4" fmla="*/ 0 w 12208933"/>
              <a:gd name="connsiteY4" fmla="*/ 1517650 h 1517650"/>
              <a:gd name="connsiteX5" fmla="*/ 0 w 12208933"/>
              <a:gd name="connsiteY5" fmla="*/ 0 h 1517650"/>
              <a:gd name="connsiteX0" fmla="*/ 0 w 12208933"/>
              <a:gd name="connsiteY0" fmla="*/ 0 h 1517650"/>
              <a:gd name="connsiteX1" fmla="*/ 5681133 w 12208933"/>
              <a:gd name="connsiteY1" fmla="*/ 967317 h 1517650"/>
              <a:gd name="connsiteX2" fmla="*/ 12208933 w 12208933"/>
              <a:gd name="connsiteY2" fmla="*/ 1024467 h 1517650"/>
              <a:gd name="connsiteX3" fmla="*/ 12192000 w 12208933"/>
              <a:gd name="connsiteY3" fmla="*/ 1517650 h 1517650"/>
              <a:gd name="connsiteX4" fmla="*/ 0 w 12208933"/>
              <a:gd name="connsiteY4" fmla="*/ 1517650 h 1517650"/>
              <a:gd name="connsiteX5" fmla="*/ 0 w 12208933"/>
              <a:gd name="connsiteY5" fmla="*/ 0 h 1517650"/>
              <a:gd name="connsiteX0" fmla="*/ 0 w 12208933"/>
              <a:gd name="connsiteY0" fmla="*/ 0 h 1517650"/>
              <a:gd name="connsiteX1" fmla="*/ 6307666 w 12208933"/>
              <a:gd name="connsiteY1" fmla="*/ 1145117 h 1517650"/>
              <a:gd name="connsiteX2" fmla="*/ 12208933 w 12208933"/>
              <a:gd name="connsiteY2" fmla="*/ 1024467 h 1517650"/>
              <a:gd name="connsiteX3" fmla="*/ 12192000 w 12208933"/>
              <a:gd name="connsiteY3" fmla="*/ 1517650 h 1517650"/>
              <a:gd name="connsiteX4" fmla="*/ 0 w 12208933"/>
              <a:gd name="connsiteY4" fmla="*/ 1517650 h 1517650"/>
              <a:gd name="connsiteX5" fmla="*/ 0 w 12208933"/>
              <a:gd name="connsiteY5" fmla="*/ 0 h 1517650"/>
              <a:gd name="connsiteX0" fmla="*/ 0 w 12208933"/>
              <a:gd name="connsiteY0" fmla="*/ 0 h 1517650"/>
              <a:gd name="connsiteX1" fmla="*/ 6383866 w 12208933"/>
              <a:gd name="connsiteY1" fmla="*/ 1272117 h 1517650"/>
              <a:gd name="connsiteX2" fmla="*/ 12208933 w 12208933"/>
              <a:gd name="connsiteY2" fmla="*/ 1024467 h 1517650"/>
              <a:gd name="connsiteX3" fmla="*/ 12192000 w 12208933"/>
              <a:gd name="connsiteY3" fmla="*/ 1517650 h 1517650"/>
              <a:gd name="connsiteX4" fmla="*/ 0 w 12208933"/>
              <a:gd name="connsiteY4" fmla="*/ 1517650 h 1517650"/>
              <a:gd name="connsiteX5" fmla="*/ 0 w 12208933"/>
              <a:gd name="connsiteY5" fmla="*/ 0 h 1517650"/>
              <a:gd name="connsiteX0" fmla="*/ 0 w 12208933"/>
              <a:gd name="connsiteY0" fmla="*/ 0 h 1517650"/>
              <a:gd name="connsiteX1" fmla="*/ 6383866 w 12208933"/>
              <a:gd name="connsiteY1" fmla="*/ 1272117 h 1517650"/>
              <a:gd name="connsiteX2" fmla="*/ 12208933 w 12208933"/>
              <a:gd name="connsiteY2" fmla="*/ 1024467 h 1517650"/>
              <a:gd name="connsiteX3" fmla="*/ 12207897 w 12208933"/>
              <a:gd name="connsiteY3" fmla="*/ 1516063 h 1517650"/>
              <a:gd name="connsiteX4" fmla="*/ 0 w 12208933"/>
              <a:gd name="connsiteY4" fmla="*/ 1517650 h 1517650"/>
              <a:gd name="connsiteX5" fmla="*/ 0 w 12208933"/>
              <a:gd name="connsiteY5"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8933" h="1517650">
                <a:moveTo>
                  <a:pt x="0" y="0"/>
                </a:moveTo>
                <a:cubicBezTo>
                  <a:pt x="2037644" y="692150"/>
                  <a:pt x="4498622" y="1121834"/>
                  <a:pt x="6383866" y="1272117"/>
                </a:cubicBezTo>
                <a:cubicBezTo>
                  <a:pt x="8576732" y="1401234"/>
                  <a:pt x="10202334" y="1361017"/>
                  <a:pt x="12208933" y="1024467"/>
                </a:cubicBezTo>
                <a:cubicBezTo>
                  <a:pt x="12208588" y="1188332"/>
                  <a:pt x="12208242" y="1352198"/>
                  <a:pt x="12207897" y="1516063"/>
                </a:cubicBezTo>
                <a:lnTo>
                  <a:pt x="0" y="1517650"/>
                </a:lnTo>
                <a:lnTo>
                  <a:pt x="0" y="0"/>
                </a:lnTo>
                <a:close/>
              </a:path>
            </a:pathLst>
          </a:custGeom>
          <a:gradFill flip="none" rotWithShape="1">
            <a:gsLst>
              <a:gs pos="0">
                <a:srgbClr val="2C50A3"/>
              </a:gs>
              <a:gs pos="100000">
                <a:srgbClr val="2C50A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98CD92A-CB2E-48B7-A838-F0F52BFA1957}"/>
              </a:ext>
            </a:extLst>
          </p:cNvPr>
          <p:cNvGrpSpPr/>
          <p:nvPr userDrawn="1"/>
        </p:nvGrpSpPr>
        <p:grpSpPr>
          <a:xfrm>
            <a:off x="9910759" y="379412"/>
            <a:ext cx="1887541" cy="520700"/>
            <a:chOff x="9078100" y="381000"/>
            <a:chExt cx="2732900" cy="753903"/>
          </a:xfrm>
        </p:grpSpPr>
        <p:sp>
          <p:nvSpPr>
            <p:cNvPr id="9" name="object 4">
              <a:extLst>
                <a:ext uri="{FF2B5EF4-FFF2-40B4-BE49-F238E27FC236}">
                  <a16:creationId xmlns:a16="http://schemas.microsoft.com/office/drawing/2014/main" id="{BDBFC5D2-0FFE-4516-A34F-16622DA6E7B0}"/>
                </a:ext>
              </a:extLst>
            </p:cNvPr>
            <p:cNvSpPr/>
            <p:nvPr userDrawn="1"/>
          </p:nvSpPr>
          <p:spPr>
            <a:xfrm>
              <a:off x="9622586" y="381000"/>
              <a:ext cx="1350744" cy="753903"/>
            </a:xfrm>
            <a:prstGeom prst="rect">
              <a:avLst/>
            </a:prstGeom>
            <a:blipFill>
              <a:blip r:embed="rId2"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198621EB-05D7-4F27-B8F7-3D595F7C187B}"/>
                </a:ext>
              </a:extLst>
            </p:cNvPr>
            <p:cNvSpPr/>
            <p:nvPr userDrawn="1"/>
          </p:nvSpPr>
          <p:spPr>
            <a:xfrm>
              <a:off x="11140864" y="401942"/>
              <a:ext cx="670136" cy="712020"/>
            </a:xfrm>
            <a:prstGeom prst="rect">
              <a:avLst/>
            </a:prstGeom>
            <a:blipFill>
              <a:blip r:embed="rId3"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1EDCB967-CB8A-4377-822B-905387F1B414}"/>
                </a:ext>
              </a:extLst>
            </p:cNvPr>
            <p:cNvSpPr/>
            <p:nvPr userDrawn="1"/>
          </p:nvSpPr>
          <p:spPr>
            <a:xfrm>
              <a:off x="9078100" y="401942"/>
              <a:ext cx="418835" cy="71202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91102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FB2EF051-F8C3-4A21-9CBE-C927619B45C1}"/>
              </a:ext>
            </a:extLst>
          </p:cNvPr>
          <p:cNvSpPr>
            <a:spLocks noGrp="1"/>
          </p:cNvSpPr>
          <p:nvPr>
            <p:ph type="pic" sz="quarter" idx="10"/>
          </p:nvPr>
        </p:nvSpPr>
        <p:spPr>
          <a:xfrm>
            <a:off x="0" y="0"/>
            <a:ext cx="5831943" cy="6858000"/>
          </a:xfrm>
          <a:custGeom>
            <a:avLst/>
            <a:gdLst>
              <a:gd name="connsiteX0" fmla="*/ 0 w 5831943"/>
              <a:gd name="connsiteY0" fmla="*/ 0 h 6858000"/>
              <a:gd name="connsiteX1" fmla="*/ 3907046 w 5831943"/>
              <a:gd name="connsiteY1" fmla="*/ 0 h 6858000"/>
              <a:gd name="connsiteX2" fmla="*/ 4054110 w 5831943"/>
              <a:gd name="connsiteY2" fmla="*/ 104580 h 6858000"/>
              <a:gd name="connsiteX3" fmla="*/ 5831943 w 5831943"/>
              <a:gd name="connsiteY3" fmla="*/ 3651250 h 6858000"/>
              <a:gd name="connsiteX4" fmla="*/ 4535613 w 5831943"/>
              <a:gd name="connsiteY4" fmla="*/ 6780870 h 6858000"/>
              <a:gd name="connsiteX5" fmla="*/ 4454713 w 5831943"/>
              <a:gd name="connsiteY5" fmla="*/ 6858000 h 6858000"/>
              <a:gd name="connsiteX6" fmla="*/ 0 w 5831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1943" h="6858000">
                <a:moveTo>
                  <a:pt x="0" y="0"/>
                </a:moveTo>
                <a:lnTo>
                  <a:pt x="3907046" y="0"/>
                </a:lnTo>
                <a:lnTo>
                  <a:pt x="4054110" y="104580"/>
                </a:lnTo>
                <a:cubicBezTo>
                  <a:pt x="5133364" y="911705"/>
                  <a:pt x="5831943" y="2199897"/>
                  <a:pt x="5831943" y="3651250"/>
                </a:cubicBezTo>
                <a:cubicBezTo>
                  <a:pt x="5831943" y="4873443"/>
                  <a:pt x="5336552" y="5979930"/>
                  <a:pt x="4535613" y="6780870"/>
                </a:cubicBezTo>
                <a:lnTo>
                  <a:pt x="4454713" y="6858000"/>
                </a:lnTo>
                <a:lnTo>
                  <a:pt x="0" y="6858000"/>
                </a:lnTo>
                <a:close/>
              </a:path>
            </a:pathLst>
          </a:custGeom>
        </p:spPr>
        <p:txBody>
          <a:bodyPr wrap="square">
            <a:noAutofit/>
          </a:bodyPr>
          <a:lstStyle/>
          <a:p>
            <a:endParaRPr lang="en-US"/>
          </a:p>
        </p:txBody>
      </p:sp>
      <p:grpSp>
        <p:nvGrpSpPr>
          <p:cNvPr id="12" name="Group 11">
            <a:extLst>
              <a:ext uri="{FF2B5EF4-FFF2-40B4-BE49-F238E27FC236}">
                <a16:creationId xmlns:a16="http://schemas.microsoft.com/office/drawing/2014/main" id="{D7FB3D3C-40E4-414B-A26B-142E1D6E67DE}"/>
              </a:ext>
            </a:extLst>
          </p:cNvPr>
          <p:cNvGrpSpPr/>
          <p:nvPr userDrawn="1"/>
        </p:nvGrpSpPr>
        <p:grpSpPr>
          <a:xfrm>
            <a:off x="9910759" y="379412"/>
            <a:ext cx="1887541" cy="520700"/>
            <a:chOff x="9078100" y="381000"/>
            <a:chExt cx="2732900" cy="753903"/>
          </a:xfrm>
        </p:grpSpPr>
        <p:sp>
          <p:nvSpPr>
            <p:cNvPr id="13" name="object 4">
              <a:extLst>
                <a:ext uri="{FF2B5EF4-FFF2-40B4-BE49-F238E27FC236}">
                  <a16:creationId xmlns:a16="http://schemas.microsoft.com/office/drawing/2014/main" id="{C8446235-E9E2-44A7-B45E-E2553CA6C5DD}"/>
                </a:ext>
              </a:extLst>
            </p:cNvPr>
            <p:cNvSpPr/>
            <p:nvPr userDrawn="1"/>
          </p:nvSpPr>
          <p:spPr>
            <a:xfrm>
              <a:off x="9622586" y="381000"/>
              <a:ext cx="1350744" cy="753903"/>
            </a:xfrm>
            <a:prstGeom prst="rect">
              <a:avLst/>
            </a:prstGeom>
            <a:blipFill>
              <a:blip r:embed="rId2" cstate="print"/>
              <a:stretch>
                <a:fillRect/>
              </a:stretch>
            </a:blipFill>
          </p:spPr>
          <p:txBody>
            <a:bodyPr wrap="square" lIns="0" tIns="0" rIns="0" bIns="0" rtlCol="0"/>
            <a:lstStyle/>
            <a:p>
              <a:endParaRPr/>
            </a:p>
          </p:txBody>
        </p:sp>
        <p:sp>
          <p:nvSpPr>
            <p:cNvPr id="14" name="object 5">
              <a:extLst>
                <a:ext uri="{FF2B5EF4-FFF2-40B4-BE49-F238E27FC236}">
                  <a16:creationId xmlns:a16="http://schemas.microsoft.com/office/drawing/2014/main" id="{526A4C65-D65F-4809-9B2E-D068010C818C}"/>
                </a:ext>
              </a:extLst>
            </p:cNvPr>
            <p:cNvSpPr/>
            <p:nvPr userDrawn="1"/>
          </p:nvSpPr>
          <p:spPr>
            <a:xfrm>
              <a:off x="11140864" y="401942"/>
              <a:ext cx="670136" cy="712020"/>
            </a:xfrm>
            <a:prstGeom prst="rect">
              <a:avLst/>
            </a:prstGeom>
            <a:blipFill>
              <a:blip r:embed="rId3"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C161E96C-592C-4A2A-BE6F-ADFC7A350F9B}"/>
                </a:ext>
              </a:extLst>
            </p:cNvPr>
            <p:cNvSpPr/>
            <p:nvPr userDrawn="1"/>
          </p:nvSpPr>
          <p:spPr>
            <a:xfrm>
              <a:off x="9078100" y="401942"/>
              <a:ext cx="418835" cy="712020"/>
            </a:xfrm>
            <a:prstGeom prst="rect">
              <a:avLst/>
            </a:prstGeom>
            <a:blipFill>
              <a:blip r:embed="rId4" cstate="print"/>
              <a:stretch>
                <a:fillRect/>
              </a:stretch>
            </a:blipFill>
          </p:spPr>
          <p:txBody>
            <a:bodyPr wrap="square" lIns="0" tIns="0" rIns="0" bIns="0" rtlCol="0"/>
            <a:lstStyle/>
            <a:p>
              <a:endParaRPr/>
            </a:p>
          </p:txBody>
        </p:sp>
      </p:grpSp>
      <p:sp>
        <p:nvSpPr>
          <p:cNvPr id="16" name="Slide Number Placeholder 21">
            <a:extLst>
              <a:ext uri="{FF2B5EF4-FFF2-40B4-BE49-F238E27FC236}">
                <a16:creationId xmlns:a16="http://schemas.microsoft.com/office/drawing/2014/main" id="{0F3ADADE-327C-414B-B7CA-477E6CF65F76}"/>
              </a:ext>
            </a:extLst>
          </p:cNvPr>
          <p:cNvSpPr>
            <a:spLocks noGrp="1"/>
          </p:cNvSpPr>
          <p:nvPr>
            <p:ph type="sldNum" sz="quarter" idx="4"/>
          </p:nvPr>
        </p:nvSpPr>
        <p:spPr>
          <a:xfrm>
            <a:off x="10864851" y="6281561"/>
            <a:ext cx="1006475" cy="365125"/>
          </a:xfrm>
          <a:prstGeom prst="rect">
            <a:avLst/>
          </a:prstGeom>
        </p:spPr>
        <p:txBody>
          <a:bodyPr vert="horz" lIns="91440" tIns="45720" rIns="91440" bIns="45720" rtlCol="0" anchor="ctr"/>
          <a:lstStyle>
            <a:lvl1pPr algn="r">
              <a:defRPr sz="1000">
                <a:solidFill>
                  <a:schemeClr val="tx1"/>
                </a:solidFill>
              </a:defRPr>
            </a:lvl1pPr>
          </a:lstStyle>
          <a:p>
            <a:r>
              <a:rPr lang="en-US" dirty="0"/>
              <a:t>Page | </a:t>
            </a:r>
            <a:fld id="{229286F0-1E05-4D71-92CB-CE971829A149}" type="slidenum">
              <a:rPr lang="en-US" smtClean="0"/>
              <a:pPr/>
              <a:t>‹#›</a:t>
            </a:fld>
            <a:endParaRPr lang="en-US" dirty="0"/>
          </a:p>
        </p:txBody>
      </p:sp>
    </p:spTree>
    <p:extLst>
      <p:ext uri="{BB962C8B-B14F-4D97-AF65-F5344CB8AC3E}">
        <p14:creationId xmlns:p14="http://schemas.microsoft.com/office/powerpoint/2010/main" val="13159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3AB7E6A1-2214-4236-A2C1-FD2061B52B43}"/>
              </a:ext>
            </a:extLst>
          </p:cNvPr>
          <p:cNvSpPr/>
          <p:nvPr userDrawn="1"/>
        </p:nvSpPr>
        <p:spPr>
          <a:xfrm flipH="1">
            <a:off x="10864850" y="6478587"/>
            <a:ext cx="1327149" cy="379413"/>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1">
            <a:extLst>
              <a:ext uri="{FF2B5EF4-FFF2-40B4-BE49-F238E27FC236}">
                <a16:creationId xmlns:a16="http://schemas.microsoft.com/office/drawing/2014/main" id="{D4853FF2-DD14-4F37-9872-E5439DA11B68}"/>
              </a:ext>
            </a:extLst>
          </p:cNvPr>
          <p:cNvSpPr>
            <a:spLocks noGrp="1"/>
          </p:cNvSpPr>
          <p:nvPr>
            <p:ph type="sldNum" sz="quarter" idx="4"/>
          </p:nvPr>
        </p:nvSpPr>
        <p:spPr>
          <a:xfrm>
            <a:off x="10864851" y="6478500"/>
            <a:ext cx="1006475" cy="365125"/>
          </a:xfrm>
          <a:prstGeom prst="rect">
            <a:avLst/>
          </a:prstGeom>
        </p:spPr>
        <p:txBody>
          <a:bodyPr vert="horz" lIns="91440" tIns="45720" rIns="91440" bIns="45720" rtlCol="0" anchor="ctr"/>
          <a:lstStyle>
            <a:lvl1pPr algn="r">
              <a:defRPr sz="1000">
                <a:solidFill>
                  <a:schemeClr val="bg1"/>
                </a:solidFill>
              </a:defRPr>
            </a:lvl1pPr>
          </a:lstStyle>
          <a:p>
            <a:r>
              <a:rPr lang="en-US" dirty="0"/>
              <a:t>Page | </a:t>
            </a:r>
            <a:fld id="{229286F0-1E05-4D71-92CB-CE971829A149}" type="slidenum">
              <a:rPr lang="en-US" smtClean="0"/>
              <a:pPr/>
              <a:t>‹#›</a:t>
            </a:fld>
            <a:endParaRPr lang="en-US" dirty="0"/>
          </a:p>
        </p:txBody>
      </p:sp>
      <p:sp>
        <p:nvSpPr>
          <p:cNvPr id="6" name="Rectangle 5">
            <a:extLst>
              <a:ext uri="{FF2B5EF4-FFF2-40B4-BE49-F238E27FC236}">
                <a16:creationId xmlns:a16="http://schemas.microsoft.com/office/drawing/2014/main" id="{50038A35-A5D1-4385-A395-AAEFDFD363E3}"/>
              </a:ext>
            </a:extLst>
          </p:cNvPr>
          <p:cNvSpPr/>
          <p:nvPr userDrawn="1"/>
        </p:nvSpPr>
        <p:spPr>
          <a:xfrm>
            <a:off x="0" y="6477000"/>
            <a:ext cx="1905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4E13F8F3-1FBD-4D61-B12B-8385D4162C96}"/>
              </a:ext>
            </a:extLst>
          </p:cNvPr>
          <p:cNvSpPr>
            <a:spLocks noGrp="1"/>
          </p:cNvSpPr>
          <p:nvPr>
            <p:ph type="pic" sz="quarter" idx="10"/>
          </p:nvPr>
        </p:nvSpPr>
        <p:spPr>
          <a:xfrm>
            <a:off x="0" y="0"/>
            <a:ext cx="12192000" cy="2501900"/>
          </a:xfrm>
          <a:prstGeom prst="rect">
            <a:avLst/>
          </a:prstGeom>
        </p:spPr>
        <p:txBody>
          <a:bodyPr/>
          <a:lstStyle/>
          <a:p>
            <a:endParaRPr lang="en-US" dirty="0"/>
          </a:p>
        </p:txBody>
      </p:sp>
      <p:cxnSp>
        <p:nvCxnSpPr>
          <p:cNvPr id="8" name="Straight Connector 7">
            <a:extLst>
              <a:ext uri="{FF2B5EF4-FFF2-40B4-BE49-F238E27FC236}">
                <a16:creationId xmlns:a16="http://schemas.microsoft.com/office/drawing/2014/main" id="{6F3028DC-AA9D-4578-BC56-B0F4DFABFAD5}"/>
              </a:ext>
            </a:extLst>
          </p:cNvPr>
          <p:cNvCxnSpPr>
            <a:cxnSpLocks/>
          </p:cNvCxnSpPr>
          <p:nvPr userDrawn="1"/>
        </p:nvCxnSpPr>
        <p:spPr>
          <a:xfrm>
            <a:off x="2977376" y="6667500"/>
            <a:ext cx="78013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C3D1BF-BCC2-4489-AC43-475AB84F07E7}"/>
              </a:ext>
            </a:extLst>
          </p:cNvPr>
          <p:cNvSpPr txBox="1"/>
          <p:nvPr userDrawn="1"/>
        </p:nvSpPr>
        <p:spPr>
          <a:xfrm>
            <a:off x="320674" y="6544389"/>
            <a:ext cx="2570534" cy="246221"/>
          </a:xfrm>
          <a:prstGeom prst="rect">
            <a:avLst/>
          </a:prstGeom>
          <a:noFill/>
        </p:spPr>
        <p:txBody>
          <a:bodyPr wrap="square">
            <a:spAutoFit/>
          </a:bodyPr>
          <a:lstStyle/>
          <a:p>
            <a:r>
              <a:rPr lang="en-US" sz="1000" dirty="0"/>
              <a:t>Copyright © 2021 All Rights Reserved</a:t>
            </a:r>
          </a:p>
        </p:txBody>
      </p:sp>
    </p:spTree>
    <p:extLst>
      <p:ext uri="{BB962C8B-B14F-4D97-AF65-F5344CB8AC3E}">
        <p14:creationId xmlns:p14="http://schemas.microsoft.com/office/powerpoint/2010/main" val="377469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3AB7E6A1-2214-4236-A2C1-FD2061B52B43}"/>
              </a:ext>
            </a:extLst>
          </p:cNvPr>
          <p:cNvSpPr/>
          <p:nvPr userDrawn="1"/>
        </p:nvSpPr>
        <p:spPr>
          <a:xfrm flipH="1">
            <a:off x="10864850" y="6478587"/>
            <a:ext cx="1327149" cy="379413"/>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1">
            <a:extLst>
              <a:ext uri="{FF2B5EF4-FFF2-40B4-BE49-F238E27FC236}">
                <a16:creationId xmlns:a16="http://schemas.microsoft.com/office/drawing/2014/main" id="{D4853FF2-DD14-4F37-9872-E5439DA11B68}"/>
              </a:ext>
            </a:extLst>
          </p:cNvPr>
          <p:cNvSpPr>
            <a:spLocks noGrp="1"/>
          </p:cNvSpPr>
          <p:nvPr>
            <p:ph type="sldNum" sz="quarter" idx="4"/>
          </p:nvPr>
        </p:nvSpPr>
        <p:spPr>
          <a:xfrm>
            <a:off x="10864851" y="6478500"/>
            <a:ext cx="1006475" cy="365125"/>
          </a:xfrm>
          <a:prstGeom prst="rect">
            <a:avLst/>
          </a:prstGeom>
        </p:spPr>
        <p:txBody>
          <a:bodyPr vert="horz" lIns="91440" tIns="45720" rIns="91440" bIns="45720" rtlCol="0" anchor="ctr"/>
          <a:lstStyle>
            <a:lvl1pPr algn="r">
              <a:defRPr sz="1000">
                <a:solidFill>
                  <a:schemeClr val="bg1"/>
                </a:solidFill>
              </a:defRPr>
            </a:lvl1pPr>
          </a:lstStyle>
          <a:p>
            <a:r>
              <a:rPr lang="en-US" dirty="0"/>
              <a:t>Page | </a:t>
            </a:r>
            <a:fld id="{229286F0-1E05-4D71-92CB-CE971829A149}" type="slidenum">
              <a:rPr lang="en-US" smtClean="0"/>
              <a:pPr/>
              <a:t>‹#›</a:t>
            </a:fld>
            <a:endParaRPr lang="en-US" dirty="0"/>
          </a:p>
        </p:txBody>
      </p:sp>
      <p:sp>
        <p:nvSpPr>
          <p:cNvPr id="6" name="Rectangle 5">
            <a:extLst>
              <a:ext uri="{FF2B5EF4-FFF2-40B4-BE49-F238E27FC236}">
                <a16:creationId xmlns:a16="http://schemas.microsoft.com/office/drawing/2014/main" id="{50038A35-A5D1-4385-A395-AAEFDFD363E3}"/>
              </a:ext>
            </a:extLst>
          </p:cNvPr>
          <p:cNvSpPr/>
          <p:nvPr userDrawn="1"/>
        </p:nvSpPr>
        <p:spPr>
          <a:xfrm>
            <a:off x="0" y="6477000"/>
            <a:ext cx="1905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4E13F8F3-1FBD-4D61-B12B-8385D4162C96}"/>
              </a:ext>
            </a:extLst>
          </p:cNvPr>
          <p:cNvSpPr>
            <a:spLocks noGrp="1"/>
          </p:cNvSpPr>
          <p:nvPr>
            <p:ph type="pic" sz="quarter" idx="10"/>
          </p:nvPr>
        </p:nvSpPr>
        <p:spPr>
          <a:xfrm>
            <a:off x="0" y="0"/>
            <a:ext cx="12192000" cy="1920558"/>
          </a:xfrm>
          <a:prstGeom prst="rect">
            <a:avLst/>
          </a:prstGeom>
        </p:spPr>
        <p:txBody>
          <a:bodyPr/>
          <a:lstStyle/>
          <a:p>
            <a:endParaRPr lang="en-US" dirty="0"/>
          </a:p>
        </p:txBody>
      </p:sp>
      <p:cxnSp>
        <p:nvCxnSpPr>
          <p:cNvPr id="8" name="Straight Connector 7">
            <a:extLst>
              <a:ext uri="{FF2B5EF4-FFF2-40B4-BE49-F238E27FC236}">
                <a16:creationId xmlns:a16="http://schemas.microsoft.com/office/drawing/2014/main" id="{6F3028DC-AA9D-4578-BC56-B0F4DFABFAD5}"/>
              </a:ext>
            </a:extLst>
          </p:cNvPr>
          <p:cNvCxnSpPr>
            <a:cxnSpLocks/>
          </p:cNvCxnSpPr>
          <p:nvPr userDrawn="1"/>
        </p:nvCxnSpPr>
        <p:spPr>
          <a:xfrm>
            <a:off x="2977376" y="6667500"/>
            <a:ext cx="78013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C3D1BF-BCC2-4489-AC43-475AB84F07E7}"/>
              </a:ext>
            </a:extLst>
          </p:cNvPr>
          <p:cNvSpPr txBox="1"/>
          <p:nvPr userDrawn="1"/>
        </p:nvSpPr>
        <p:spPr>
          <a:xfrm>
            <a:off x="320674" y="6544389"/>
            <a:ext cx="2570534" cy="246221"/>
          </a:xfrm>
          <a:prstGeom prst="rect">
            <a:avLst/>
          </a:prstGeom>
          <a:noFill/>
        </p:spPr>
        <p:txBody>
          <a:bodyPr wrap="square">
            <a:spAutoFit/>
          </a:bodyPr>
          <a:lstStyle/>
          <a:p>
            <a:r>
              <a:rPr lang="en-US" sz="1000" dirty="0"/>
              <a:t>Copyright © 2021 All Rights Reserved</a:t>
            </a:r>
          </a:p>
        </p:txBody>
      </p:sp>
    </p:spTree>
    <p:extLst>
      <p:ext uri="{BB962C8B-B14F-4D97-AF65-F5344CB8AC3E}">
        <p14:creationId xmlns:p14="http://schemas.microsoft.com/office/powerpoint/2010/main" val="425280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3AB7E6A1-2214-4236-A2C1-FD2061B52B43}"/>
              </a:ext>
            </a:extLst>
          </p:cNvPr>
          <p:cNvSpPr/>
          <p:nvPr userDrawn="1"/>
        </p:nvSpPr>
        <p:spPr>
          <a:xfrm flipH="1">
            <a:off x="10864850" y="6478587"/>
            <a:ext cx="1327149" cy="379413"/>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1">
            <a:extLst>
              <a:ext uri="{FF2B5EF4-FFF2-40B4-BE49-F238E27FC236}">
                <a16:creationId xmlns:a16="http://schemas.microsoft.com/office/drawing/2014/main" id="{D4853FF2-DD14-4F37-9872-E5439DA11B68}"/>
              </a:ext>
            </a:extLst>
          </p:cNvPr>
          <p:cNvSpPr>
            <a:spLocks noGrp="1"/>
          </p:cNvSpPr>
          <p:nvPr>
            <p:ph type="sldNum" sz="quarter" idx="4"/>
          </p:nvPr>
        </p:nvSpPr>
        <p:spPr>
          <a:xfrm>
            <a:off x="10864851" y="6478500"/>
            <a:ext cx="1006475" cy="365125"/>
          </a:xfrm>
          <a:prstGeom prst="rect">
            <a:avLst/>
          </a:prstGeom>
        </p:spPr>
        <p:txBody>
          <a:bodyPr vert="horz" lIns="91440" tIns="45720" rIns="91440" bIns="45720" rtlCol="0" anchor="ctr"/>
          <a:lstStyle>
            <a:lvl1pPr algn="r">
              <a:defRPr sz="1000">
                <a:solidFill>
                  <a:schemeClr val="bg1"/>
                </a:solidFill>
              </a:defRPr>
            </a:lvl1pPr>
          </a:lstStyle>
          <a:p>
            <a:r>
              <a:rPr lang="en-US" dirty="0"/>
              <a:t>Page | </a:t>
            </a:r>
            <a:fld id="{229286F0-1E05-4D71-92CB-CE971829A149}" type="slidenum">
              <a:rPr lang="en-US" smtClean="0"/>
              <a:pPr/>
              <a:t>‹#›</a:t>
            </a:fld>
            <a:endParaRPr lang="en-US" dirty="0"/>
          </a:p>
        </p:txBody>
      </p:sp>
      <p:sp>
        <p:nvSpPr>
          <p:cNvPr id="6" name="Rectangle 5">
            <a:extLst>
              <a:ext uri="{FF2B5EF4-FFF2-40B4-BE49-F238E27FC236}">
                <a16:creationId xmlns:a16="http://schemas.microsoft.com/office/drawing/2014/main" id="{50038A35-A5D1-4385-A395-AAEFDFD363E3}"/>
              </a:ext>
            </a:extLst>
          </p:cNvPr>
          <p:cNvSpPr/>
          <p:nvPr userDrawn="1"/>
        </p:nvSpPr>
        <p:spPr>
          <a:xfrm>
            <a:off x="0" y="6477000"/>
            <a:ext cx="1905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4E13F8F3-1FBD-4D61-B12B-8385D4162C96}"/>
              </a:ext>
            </a:extLst>
          </p:cNvPr>
          <p:cNvSpPr>
            <a:spLocks noGrp="1"/>
          </p:cNvSpPr>
          <p:nvPr>
            <p:ph type="pic" sz="quarter" idx="10"/>
          </p:nvPr>
        </p:nvSpPr>
        <p:spPr>
          <a:xfrm>
            <a:off x="0" y="1930399"/>
            <a:ext cx="12192000" cy="2997197"/>
          </a:xfrm>
          <a:prstGeom prst="rect">
            <a:avLst/>
          </a:prstGeom>
        </p:spPr>
        <p:txBody>
          <a:bodyPr/>
          <a:lstStyle/>
          <a:p>
            <a:endParaRPr lang="en-US" dirty="0"/>
          </a:p>
        </p:txBody>
      </p:sp>
      <p:cxnSp>
        <p:nvCxnSpPr>
          <p:cNvPr id="8" name="Straight Connector 7">
            <a:extLst>
              <a:ext uri="{FF2B5EF4-FFF2-40B4-BE49-F238E27FC236}">
                <a16:creationId xmlns:a16="http://schemas.microsoft.com/office/drawing/2014/main" id="{6F3028DC-AA9D-4578-BC56-B0F4DFABFAD5}"/>
              </a:ext>
            </a:extLst>
          </p:cNvPr>
          <p:cNvCxnSpPr>
            <a:cxnSpLocks/>
          </p:cNvCxnSpPr>
          <p:nvPr userDrawn="1"/>
        </p:nvCxnSpPr>
        <p:spPr>
          <a:xfrm>
            <a:off x="2977376" y="6667500"/>
            <a:ext cx="78013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C3D1BF-BCC2-4489-AC43-475AB84F07E7}"/>
              </a:ext>
            </a:extLst>
          </p:cNvPr>
          <p:cNvSpPr txBox="1"/>
          <p:nvPr userDrawn="1"/>
        </p:nvSpPr>
        <p:spPr>
          <a:xfrm>
            <a:off x="320674" y="6544389"/>
            <a:ext cx="2570534" cy="246221"/>
          </a:xfrm>
          <a:prstGeom prst="rect">
            <a:avLst/>
          </a:prstGeom>
          <a:noFill/>
        </p:spPr>
        <p:txBody>
          <a:bodyPr wrap="square">
            <a:spAutoFit/>
          </a:bodyPr>
          <a:lstStyle/>
          <a:p>
            <a:r>
              <a:rPr lang="en-US" sz="1000" dirty="0"/>
              <a:t>Copyright © 2021 All Rights Reserved</a:t>
            </a:r>
          </a:p>
        </p:txBody>
      </p:sp>
      <p:sp>
        <p:nvSpPr>
          <p:cNvPr id="2" name="Title 1">
            <a:extLst>
              <a:ext uri="{FF2B5EF4-FFF2-40B4-BE49-F238E27FC236}">
                <a16:creationId xmlns:a16="http://schemas.microsoft.com/office/drawing/2014/main" id="{98382FE9-6063-4FB3-808B-D59A1EBE9D1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506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53918C-E09E-4F21-BBB7-AAB10D23ECF4}"/>
              </a:ext>
            </a:extLst>
          </p:cNvPr>
          <p:cNvSpPr>
            <a:spLocks noGrp="1"/>
          </p:cNvSpPr>
          <p:nvPr>
            <p:ph type="pic" sz="quarter" idx="11"/>
          </p:nvPr>
        </p:nvSpPr>
        <p:spPr>
          <a:xfrm>
            <a:off x="3742546" y="1092820"/>
            <a:ext cx="3581150" cy="5109832"/>
          </a:xfrm>
          <a:prstGeom prst="rect">
            <a:avLst/>
          </a:prstGeom>
        </p:spPr>
        <p:txBody>
          <a:bodyPr/>
          <a:lstStyle/>
          <a:p>
            <a:endParaRPr lang="en-US"/>
          </a:p>
        </p:txBody>
      </p:sp>
      <p:grpSp>
        <p:nvGrpSpPr>
          <p:cNvPr id="6" name="Group 5">
            <a:extLst>
              <a:ext uri="{FF2B5EF4-FFF2-40B4-BE49-F238E27FC236}">
                <a16:creationId xmlns:a16="http://schemas.microsoft.com/office/drawing/2014/main" id="{770BE18F-CF46-4496-A5F2-07DD59B47CD1}"/>
              </a:ext>
            </a:extLst>
          </p:cNvPr>
          <p:cNvGrpSpPr/>
          <p:nvPr userDrawn="1"/>
        </p:nvGrpSpPr>
        <p:grpSpPr>
          <a:xfrm>
            <a:off x="9910759" y="379412"/>
            <a:ext cx="1887541" cy="520700"/>
            <a:chOff x="9078100" y="381000"/>
            <a:chExt cx="2732900" cy="753903"/>
          </a:xfrm>
        </p:grpSpPr>
        <p:sp>
          <p:nvSpPr>
            <p:cNvPr id="7" name="object 4">
              <a:extLst>
                <a:ext uri="{FF2B5EF4-FFF2-40B4-BE49-F238E27FC236}">
                  <a16:creationId xmlns:a16="http://schemas.microsoft.com/office/drawing/2014/main" id="{8252DF4C-35F9-47D1-A91F-AD015C739E36}"/>
                </a:ext>
              </a:extLst>
            </p:cNvPr>
            <p:cNvSpPr/>
            <p:nvPr userDrawn="1"/>
          </p:nvSpPr>
          <p:spPr>
            <a:xfrm>
              <a:off x="9622586" y="381000"/>
              <a:ext cx="1350744" cy="7539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1082D0EB-3FD6-49E2-9CC8-DB5807DCB96D}"/>
                </a:ext>
              </a:extLst>
            </p:cNvPr>
            <p:cNvSpPr/>
            <p:nvPr userDrawn="1"/>
          </p:nvSpPr>
          <p:spPr>
            <a:xfrm>
              <a:off x="11140864" y="401942"/>
              <a:ext cx="670136" cy="712020"/>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68B1FFEC-F840-45E7-B4EE-FEBD5E66E159}"/>
                </a:ext>
              </a:extLst>
            </p:cNvPr>
            <p:cNvSpPr/>
            <p:nvPr userDrawn="1"/>
          </p:nvSpPr>
          <p:spPr>
            <a:xfrm>
              <a:off x="9078100" y="401942"/>
              <a:ext cx="418835" cy="712020"/>
            </a:xfrm>
            <a:prstGeom prst="rect">
              <a:avLst/>
            </a:prstGeom>
            <a:blipFill>
              <a:blip r:embed="rId4" cstate="print"/>
              <a:stretch>
                <a:fillRect/>
              </a:stretch>
            </a:blipFill>
          </p:spPr>
          <p:txBody>
            <a:bodyPr wrap="square" lIns="0" tIns="0" rIns="0" bIns="0" rtlCol="0"/>
            <a:lstStyle/>
            <a:p>
              <a:endParaRPr/>
            </a:p>
          </p:txBody>
        </p:sp>
      </p:grpSp>
      <p:sp>
        <p:nvSpPr>
          <p:cNvPr id="2" name="Slide Number Placeholder 1">
            <a:extLst>
              <a:ext uri="{FF2B5EF4-FFF2-40B4-BE49-F238E27FC236}">
                <a16:creationId xmlns:a16="http://schemas.microsoft.com/office/drawing/2014/main" id="{E804C426-A747-40A8-9A41-C64F230563C6}"/>
              </a:ext>
            </a:extLst>
          </p:cNvPr>
          <p:cNvSpPr>
            <a:spLocks noGrp="1"/>
          </p:cNvSpPr>
          <p:nvPr>
            <p:ph type="sldNum" sz="quarter" idx="12"/>
          </p:nvPr>
        </p:nvSpPr>
        <p:spPr/>
        <p:txBody>
          <a:bodyPr/>
          <a:lstStyle/>
          <a:p>
            <a:r>
              <a:rPr lang="en-US"/>
              <a:t>Page | </a:t>
            </a:r>
            <a:fld id="{229286F0-1E05-4D71-92CB-CE971829A149}" type="slidenum">
              <a:rPr lang="en-US" smtClean="0"/>
              <a:pPr/>
              <a:t>‹#›</a:t>
            </a:fld>
            <a:endParaRPr lang="en-US" dirty="0"/>
          </a:p>
        </p:txBody>
      </p:sp>
    </p:spTree>
    <p:extLst>
      <p:ext uri="{BB962C8B-B14F-4D97-AF65-F5344CB8AC3E}">
        <p14:creationId xmlns:p14="http://schemas.microsoft.com/office/powerpoint/2010/main" val="308944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8002492-AB70-4266-87A0-8E026DA1725C}"/>
              </a:ext>
            </a:extLst>
          </p:cNvPr>
          <p:cNvGrpSpPr/>
          <p:nvPr userDrawn="1"/>
        </p:nvGrpSpPr>
        <p:grpSpPr>
          <a:xfrm>
            <a:off x="9910759" y="379412"/>
            <a:ext cx="1887541" cy="520700"/>
            <a:chOff x="9078100" y="381000"/>
            <a:chExt cx="2732900" cy="753903"/>
          </a:xfrm>
        </p:grpSpPr>
        <p:sp>
          <p:nvSpPr>
            <p:cNvPr id="17" name="object 4">
              <a:extLst>
                <a:ext uri="{FF2B5EF4-FFF2-40B4-BE49-F238E27FC236}">
                  <a16:creationId xmlns:a16="http://schemas.microsoft.com/office/drawing/2014/main" id="{C8851499-40D3-4EF5-828F-DC140475342C}"/>
                </a:ext>
              </a:extLst>
            </p:cNvPr>
            <p:cNvSpPr/>
            <p:nvPr userDrawn="1"/>
          </p:nvSpPr>
          <p:spPr>
            <a:xfrm>
              <a:off x="9622586" y="381000"/>
              <a:ext cx="1350744" cy="753903"/>
            </a:xfrm>
            <a:prstGeom prst="rect">
              <a:avLst/>
            </a:prstGeom>
            <a:blipFill>
              <a:blip r:embed="rId15" cstate="print"/>
              <a:stretch>
                <a:fillRect/>
              </a:stretch>
            </a:blipFill>
          </p:spPr>
          <p:txBody>
            <a:bodyPr wrap="square" lIns="0" tIns="0" rIns="0" bIns="0" rtlCol="0"/>
            <a:lstStyle/>
            <a:p>
              <a:endParaRPr/>
            </a:p>
          </p:txBody>
        </p:sp>
        <p:sp>
          <p:nvSpPr>
            <p:cNvPr id="18" name="object 5">
              <a:extLst>
                <a:ext uri="{FF2B5EF4-FFF2-40B4-BE49-F238E27FC236}">
                  <a16:creationId xmlns:a16="http://schemas.microsoft.com/office/drawing/2014/main" id="{14E40102-E625-400D-AD09-1CBD64C101B3}"/>
                </a:ext>
              </a:extLst>
            </p:cNvPr>
            <p:cNvSpPr/>
            <p:nvPr userDrawn="1"/>
          </p:nvSpPr>
          <p:spPr>
            <a:xfrm>
              <a:off x="11140864" y="401942"/>
              <a:ext cx="670136" cy="712020"/>
            </a:xfrm>
            <a:prstGeom prst="rect">
              <a:avLst/>
            </a:prstGeom>
            <a:blipFill>
              <a:blip r:embed="rId16" cstate="print"/>
              <a:stretch>
                <a:fillRect/>
              </a:stretch>
            </a:blipFill>
          </p:spPr>
          <p:txBody>
            <a:bodyPr wrap="square" lIns="0" tIns="0" rIns="0" bIns="0" rtlCol="0"/>
            <a:lstStyle/>
            <a:p>
              <a:endParaRPr/>
            </a:p>
          </p:txBody>
        </p:sp>
        <p:sp>
          <p:nvSpPr>
            <p:cNvPr id="19" name="object 6">
              <a:extLst>
                <a:ext uri="{FF2B5EF4-FFF2-40B4-BE49-F238E27FC236}">
                  <a16:creationId xmlns:a16="http://schemas.microsoft.com/office/drawing/2014/main" id="{91C5FF71-9B1F-4834-BFB2-7A591F4E0427}"/>
                </a:ext>
              </a:extLst>
            </p:cNvPr>
            <p:cNvSpPr/>
            <p:nvPr userDrawn="1"/>
          </p:nvSpPr>
          <p:spPr>
            <a:xfrm>
              <a:off x="9078100" y="401942"/>
              <a:ext cx="418835" cy="712020"/>
            </a:xfrm>
            <a:prstGeom prst="rect">
              <a:avLst/>
            </a:prstGeom>
            <a:blipFill>
              <a:blip r:embed="rId17" cstate="print"/>
              <a:stretch>
                <a:fillRect/>
              </a:stretch>
            </a:blipFill>
          </p:spPr>
          <p:txBody>
            <a:bodyPr wrap="square" lIns="0" tIns="0" rIns="0" bIns="0" rtlCol="0"/>
            <a:lstStyle/>
            <a:p>
              <a:endParaRPr/>
            </a:p>
          </p:txBody>
        </p:sp>
      </p:grpSp>
      <p:sp>
        <p:nvSpPr>
          <p:cNvPr id="21" name="Title Placeholder 20">
            <a:extLst>
              <a:ext uri="{FF2B5EF4-FFF2-40B4-BE49-F238E27FC236}">
                <a16:creationId xmlns:a16="http://schemas.microsoft.com/office/drawing/2014/main" id="{CBEF904A-D7CB-4517-9C1D-7BB5E7AAAB1E}"/>
              </a:ext>
            </a:extLst>
          </p:cNvPr>
          <p:cNvSpPr>
            <a:spLocks noGrp="1"/>
          </p:cNvSpPr>
          <p:nvPr>
            <p:ph type="title"/>
          </p:nvPr>
        </p:nvSpPr>
        <p:spPr>
          <a:xfrm>
            <a:off x="381000" y="393876"/>
            <a:ext cx="8826500" cy="491773"/>
          </a:xfrm>
          <a:prstGeom prst="rect">
            <a:avLst/>
          </a:prstGeom>
        </p:spPr>
        <p:txBody>
          <a:bodyPr vert="horz" lIns="91440" tIns="45720" rIns="91440" bIns="45720" rtlCol="0" anchor="ctr">
            <a:normAutofit/>
          </a:bodyPr>
          <a:lstStyle/>
          <a:p>
            <a:r>
              <a:rPr lang="en-US" dirty="0"/>
              <a:t>CLICK TO EDIT MASTER TITLE STYLE</a:t>
            </a:r>
          </a:p>
        </p:txBody>
      </p:sp>
      <p:sp>
        <p:nvSpPr>
          <p:cNvPr id="23" name="Rectangle: Single Corner Rounded 22">
            <a:extLst>
              <a:ext uri="{FF2B5EF4-FFF2-40B4-BE49-F238E27FC236}">
                <a16:creationId xmlns:a16="http://schemas.microsoft.com/office/drawing/2014/main" id="{9659096F-C95B-4534-9F04-44C319BB9E2F}"/>
              </a:ext>
            </a:extLst>
          </p:cNvPr>
          <p:cNvSpPr/>
          <p:nvPr userDrawn="1"/>
        </p:nvSpPr>
        <p:spPr>
          <a:xfrm flipH="1">
            <a:off x="10864850" y="6478587"/>
            <a:ext cx="1327149" cy="379413"/>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46EA5BCC-0D71-4815-B786-FD429DE3C4E7}"/>
              </a:ext>
            </a:extLst>
          </p:cNvPr>
          <p:cNvSpPr>
            <a:spLocks noGrp="1"/>
          </p:cNvSpPr>
          <p:nvPr>
            <p:ph type="sldNum" sz="quarter" idx="4"/>
          </p:nvPr>
        </p:nvSpPr>
        <p:spPr>
          <a:xfrm>
            <a:off x="10864851" y="6478500"/>
            <a:ext cx="1006475" cy="365125"/>
          </a:xfrm>
          <a:prstGeom prst="rect">
            <a:avLst/>
          </a:prstGeom>
        </p:spPr>
        <p:txBody>
          <a:bodyPr vert="horz" lIns="91440" tIns="45720" rIns="91440" bIns="45720" rtlCol="0" anchor="ctr"/>
          <a:lstStyle>
            <a:lvl1pPr algn="r">
              <a:defRPr sz="1000">
                <a:solidFill>
                  <a:schemeClr val="bg1"/>
                </a:solidFill>
              </a:defRPr>
            </a:lvl1pPr>
          </a:lstStyle>
          <a:p>
            <a:r>
              <a:rPr lang="en-US" dirty="0"/>
              <a:t>Page | </a:t>
            </a:r>
            <a:fld id="{229286F0-1E05-4D71-92CB-CE971829A149}" type="slidenum">
              <a:rPr lang="en-US" smtClean="0"/>
              <a:pPr/>
              <a:t>‹#›</a:t>
            </a:fld>
            <a:endParaRPr lang="en-US" dirty="0"/>
          </a:p>
        </p:txBody>
      </p:sp>
      <p:sp>
        <p:nvSpPr>
          <p:cNvPr id="24" name="Rectangle 23">
            <a:extLst>
              <a:ext uri="{FF2B5EF4-FFF2-40B4-BE49-F238E27FC236}">
                <a16:creationId xmlns:a16="http://schemas.microsoft.com/office/drawing/2014/main" id="{1F6A3F50-9618-4A5F-A54F-389B8B033A0C}"/>
              </a:ext>
            </a:extLst>
          </p:cNvPr>
          <p:cNvSpPr/>
          <p:nvPr userDrawn="1"/>
        </p:nvSpPr>
        <p:spPr>
          <a:xfrm>
            <a:off x="0" y="6477000"/>
            <a:ext cx="1905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109C213-2719-489D-9CD5-3630994039CD}"/>
              </a:ext>
            </a:extLst>
          </p:cNvPr>
          <p:cNvCxnSpPr>
            <a:cxnSpLocks/>
          </p:cNvCxnSpPr>
          <p:nvPr userDrawn="1"/>
        </p:nvCxnSpPr>
        <p:spPr>
          <a:xfrm>
            <a:off x="2977376" y="6667500"/>
            <a:ext cx="78013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24FDF4-E350-4485-BDFB-61A2CEBE4E09}"/>
              </a:ext>
            </a:extLst>
          </p:cNvPr>
          <p:cNvSpPr txBox="1"/>
          <p:nvPr userDrawn="1"/>
        </p:nvSpPr>
        <p:spPr>
          <a:xfrm>
            <a:off x="320674" y="6544389"/>
            <a:ext cx="2570534" cy="246221"/>
          </a:xfrm>
          <a:prstGeom prst="rect">
            <a:avLst/>
          </a:prstGeom>
          <a:noFill/>
        </p:spPr>
        <p:txBody>
          <a:bodyPr wrap="square">
            <a:spAutoFit/>
          </a:bodyPr>
          <a:lstStyle/>
          <a:p>
            <a:r>
              <a:rPr lang="en-US" sz="1000" dirty="0"/>
              <a:t>Copyright © 2021 All Rights Reserved</a:t>
            </a:r>
          </a:p>
        </p:txBody>
      </p:sp>
    </p:spTree>
    <p:extLst>
      <p:ext uri="{BB962C8B-B14F-4D97-AF65-F5344CB8AC3E}">
        <p14:creationId xmlns:p14="http://schemas.microsoft.com/office/powerpoint/2010/main" val="1133490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1" r:id="rId8"/>
    <p:sldLayoutId id="2147483660" r:id="rId9"/>
    <p:sldLayoutId id="2147483655" r:id="rId10"/>
    <p:sldLayoutId id="2147483659" r:id="rId11"/>
    <p:sldLayoutId id="2147483656" r:id="rId12"/>
    <p:sldLayoutId id="2147483658" r:id="rId13"/>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7440" userDrawn="1">
          <p15:clr>
            <a:srgbClr val="F26B43"/>
          </p15:clr>
        </p15:guide>
        <p15:guide id="3" pos="240" userDrawn="1">
          <p15:clr>
            <a:srgbClr val="F26B43"/>
          </p15:clr>
        </p15:guide>
        <p15:guide id="4"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bridgia.africa/" TargetMode="External"/><Relationship Id="rId2" Type="http://schemas.openxmlformats.org/officeDocument/2006/relationships/hyperlink" Target="http://www.businessmodelgeneration.com/canva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8404B2-0EB6-4BC5-B7A5-CCC92B0A6D0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651" b="8651"/>
          <a:stretch>
            <a:fillRect/>
          </a:stretch>
        </p:blipFill>
        <p:spPr/>
      </p:pic>
      <p:sp>
        <p:nvSpPr>
          <p:cNvPr id="13" name="Freeform: Shape 12">
            <a:extLst>
              <a:ext uri="{FF2B5EF4-FFF2-40B4-BE49-F238E27FC236}">
                <a16:creationId xmlns:a16="http://schemas.microsoft.com/office/drawing/2014/main" id="{0B65DB0F-C3BD-443D-B521-AB504B3270E7}"/>
              </a:ext>
            </a:extLst>
          </p:cNvPr>
          <p:cNvSpPr/>
          <p:nvPr/>
        </p:nvSpPr>
        <p:spPr>
          <a:xfrm>
            <a:off x="0" y="0"/>
            <a:ext cx="12192000" cy="5444896"/>
          </a:xfrm>
          <a:custGeom>
            <a:avLst/>
            <a:gdLst>
              <a:gd name="connsiteX0" fmla="*/ 0 w 12192000"/>
              <a:gd name="connsiteY0" fmla="*/ 0 h 5387148"/>
              <a:gd name="connsiteX1" fmla="*/ 12192000 w 12192000"/>
              <a:gd name="connsiteY1" fmla="*/ 0 h 5387148"/>
              <a:gd name="connsiteX2" fmla="*/ 12192000 w 12192000"/>
              <a:gd name="connsiteY2" fmla="*/ 2921925 h 5387148"/>
              <a:gd name="connsiteX3" fmla="*/ 12173275 w 12192000"/>
              <a:gd name="connsiteY3" fmla="*/ 2936015 h 5387148"/>
              <a:gd name="connsiteX4" fmla="*/ 3766676 w 12192000"/>
              <a:gd name="connsiteY4" fmla="*/ 5387148 h 5387148"/>
              <a:gd name="connsiteX5" fmla="*/ 480740 w 12192000"/>
              <a:gd name="connsiteY5" fmla="*/ 5064820 h 5387148"/>
              <a:gd name="connsiteX6" fmla="*/ 0 w 12192000"/>
              <a:gd name="connsiteY6" fmla="*/ 4959639 h 538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87148">
                <a:moveTo>
                  <a:pt x="0" y="0"/>
                </a:moveTo>
                <a:lnTo>
                  <a:pt x="12192000" y="0"/>
                </a:lnTo>
                <a:lnTo>
                  <a:pt x="12192000" y="2921925"/>
                </a:lnTo>
                <a:lnTo>
                  <a:pt x="12173275" y="2936015"/>
                </a:lnTo>
                <a:cubicBezTo>
                  <a:pt x="10039839" y="4448302"/>
                  <a:pt x="7061663" y="5387148"/>
                  <a:pt x="3766676" y="5387148"/>
                </a:cubicBezTo>
                <a:cubicBezTo>
                  <a:pt x="2626104" y="5387148"/>
                  <a:pt x="1523493" y="5274653"/>
                  <a:pt x="480740" y="5064820"/>
                </a:cubicBezTo>
                <a:lnTo>
                  <a:pt x="0" y="4959639"/>
                </a:lnTo>
                <a:close/>
              </a:path>
            </a:pathLst>
          </a:custGeom>
          <a:gradFill flip="none" rotWithShape="1">
            <a:gsLst>
              <a:gs pos="0">
                <a:schemeClr val="accent1">
                  <a:alpha val="90000"/>
                </a:schemeClr>
              </a:gs>
              <a:gs pos="100000">
                <a:schemeClr val="accent4">
                  <a:alpha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946805D-01F0-45D6-8DC9-99B5CCA5B50C}"/>
              </a:ext>
            </a:extLst>
          </p:cNvPr>
          <p:cNvSpPr/>
          <p:nvPr/>
        </p:nvSpPr>
        <p:spPr>
          <a:xfrm>
            <a:off x="0" y="2996779"/>
            <a:ext cx="12192000" cy="3861221"/>
          </a:xfrm>
          <a:custGeom>
            <a:avLst/>
            <a:gdLst>
              <a:gd name="connsiteX0" fmla="*/ 12192000 w 12192000"/>
              <a:gd name="connsiteY0" fmla="*/ 0 h 3755883"/>
              <a:gd name="connsiteX1" fmla="*/ 12192000 w 12192000"/>
              <a:gd name="connsiteY1" fmla="*/ 3755883 h 3755883"/>
              <a:gd name="connsiteX2" fmla="*/ 0 w 12192000"/>
              <a:gd name="connsiteY2" fmla="*/ 3755883 h 3755883"/>
              <a:gd name="connsiteX3" fmla="*/ 0 w 12192000"/>
              <a:gd name="connsiteY3" fmla="*/ 2347961 h 3755883"/>
              <a:gd name="connsiteX4" fmla="*/ 527214 w 12192000"/>
              <a:gd name="connsiteY4" fmla="*/ 2442364 h 3755883"/>
              <a:gd name="connsiteX5" fmla="*/ 3362325 w 12192000"/>
              <a:gd name="connsiteY5" fmla="*/ 2667568 h 3755883"/>
              <a:gd name="connsiteX6" fmla="*/ 11850517 w 12192000"/>
              <a:gd name="connsiteY6" fmla="*/ 260131 h 3755883"/>
              <a:gd name="connsiteX7" fmla="*/ 12192000 w 12192000"/>
              <a:gd name="connsiteY7" fmla="*/ 0 h 375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755883">
                <a:moveTo>
                  <a:pt x="12192000" y="0"/>
                </a:moveTo>
                <a:lnTo>
                  <a:pt x="12192000" y="3755883"/>
                </a:lnTo>
                <a:lnTo>
                  <a:pt x="0" y="3755883"/>
                </a:lnTo>
                <a:lnTo>
                  <a:pt x="0" y="2347961"/>
                </a:lnTo>
                <a:lnTo>
                  <a:pt x="527214" y="2442364"/>
                </a:lnTo>
                <a:cubicBezTo>
                  <a:pt x="1433390" y="2589379"/>
                  <a:pt x="2383377" y="2667568"/>
                  <a:pt x="3362325" y="2667568"/>
                </a:cubicBezTo>
                <a:cubicBezTo>
                  <a:pt x="6739697" y="2667568"/>
                  <a:pt x="9772354" y="1736921"/>
                  <a:pt x="11850517" y="260131"/>
                </a:cubicBezTo>
                <a:lnTo>
                  <a:pt x="12192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0C7756F-E57D-49AF-9341-0D1ADE4DF7CC}"/>
              </a:ext>
            </a:extLst>
          </p:cNvPr>
          <p:cNvSpPr/>
          <p:nvPr/>
        </p:nvSpPr>
        <p:spPr>
          <a:xfrm>
            <a:off x="0" y="2917460"/>
            <a:ext cx="12192000" cy="2862273"/>
          </a:xfrm>
          <a:custGeom>
            <a:avLst/>
            <a:gdLst>
              <a:gd name="connsiteX0" fmla="*/ 12192000 w 12192000"/>
              <a:gd name="connsiteY0" fmla="*/ 0 h 2862273"/>
              <a:gd name="connsiteX1" fmla="*/ 12192000 w 12192000"/>
              <a:gd name="connsiteY1" fmla="*/ 194705 h 2862273"/>
              <a:gd name="connsiteX2" fmla="*/ 11850517 w 12192000"/>
              <a:gd name="connsiteY2" fmla="*/ 454836 h 2862273"/>
              <a:gd name="connsiteX3" fmla="*/ 3362325 w 12192000"/>
              <a:gd name="connsiteY3" fmla="*/ 2862273 h 2862273"/>
              <a:gd name="connsiteX4" fmla="*/ 527214 w 12192000"/>
              <a:gd name="connsiteY4" fmla="*/ 2637069 h 2862273"/>
              <a:gd name="connsiteX5" fmla="*/ 0 w 12192000"/>
              <a:gd name="connsiteY5" fmla="*/ 2542666 h 2862273"/>
              <a:gd name="connsiteX6" fmla="*/ 0 w 12192000"/>
              <a:gd name="connsiteY6" fmla="*/ 2037714 h 2862273"/>
              <a:gd name="connsiteX7" fmla="*/ 480740 w 12192000"/>
              <a:gd name="connsiteY7" fmla="*/ 2142895 h 2862273"/>
              <a:gd name="connsiteX8" fmla="*/ 3766676 w 12192000"/>
              <a:gd name="connsiteY8" fmla="*/ 2465223 h 2862273"/>
              <a:gd name="connsiteX9" fmla="*/ 12173275 w 12192000"/>
              <a:gd name="connsiteY9" fmla="*/ 14090 h 286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862273">
                <a:moveTo>
                  <a:pt x="12192000" y="0"/>
                </a:moveTo>
                <a:lnTo>
                  <a:pt x="12192000" y="194705"/>
                </a:lnTo>
                <a:lnTo>
                  <a:pt x="11850517" y="454836"/>
                </a:lnTo>
                <a:cubicBezTo>
                  <a:pt x="9772354" y="1931626"/>
                  <a:pt x="6739697" y="2862273"/>
                  <a:pt x="3362325" y="2862273"/>
                </a:cubicBezTo>
                <a:cubicBezTo>
                  <a:pt x="2383377" y="2862273"/>
                  <a:pt x="1433390" y="2784084"/>
                  <a:pt x="527214" y="2637069"/>
                </a:cubicBezTo>
                <a:lnTo>
                  <a:pt x="0" y="2542666"/>
                </a:lnTo>
                <a:lnTo>
                  <a:pt x="0" y="2037714"/>
                </a:lnTo>
                <a:lnTo>
                  <a:pt x="480740" y="2142895"/>
                </a:lnTo>
                <a:cubicBezTo>
                  <a:pt x="1523493" y="2352728"/>
                  <a:pt x="2626104" y="2465223"/>
                  <a:pt x="3766676" y="2465223"/>
                </a:cubicBezTo>
                <a:cubicBezTo>
                  <a:pt x="7061663" y="2465223"/>
                  <a:pt x="10039839" y="1526377"/>
                  <a:pt x="12173275" y="140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D43C761A-70C5-4257-B183-B8407D60204B}"/>
              </a:ext>
            </a:extLst>
          </p:cNvPr>
          <p:cNvSpPr txBox="1"/>
          <p:nvPr/>
        </p:nvSpPr>
        <p:spPr>
          <a:xfrm>
            <a:off x="818579" y="1918512"/>
            <a:ext cx="10481767" cy="1044197"/>
          </a:xfrm>
          <a:prstGeom prst="rect">
            <a:avLst/>
          </a:prstGeom>
          <a:noFill/>
        </p:spPr>
        <p:txBody>
          <a:bodyPr wrap="square" rtlCol="0">
            <a:spAutoFit/>
          </a:bodyPr>
          <a:lstStyle/>
          <a:p>
            <a:pPr>
              <a:lnSpc>
                <a:spcPct val="110000"/>
              </a:lnSpc>
            </a:pPr>
            <a:r>
              <a:rPr lang="en-US" sz="6000" b="1" dirty="0">
                <a:solidFill>
                  <a:schemeClr val="bg1"/>
                </a:solidFill>
              </a:rPr>
              <a:t>Business Model Canvas</a:t>
            </a:r>
          </a:p>
        </p:txBody>
      </p:sp>
      <p:sp>
        <p:nvSpPr>
          <p:cNvPr id="12" name="TextBox 11">
            <a:extLst>
              <a:ext uri="{FF2B5EF4-FFF2-40B4-BE49-F238E27FC236}">
                <a16:creationId xmlns:a16="http://schemas.microsoft.com/office/drawing/2014/main" id="{B00137FF-2E5B-4E3E-8C94-3C7BAE35A5F9}"/>
              </a:ext>
            </a:extLst>
          </p:cNvPr>
          <p:cNvSpPr txBox="1"/>
          <p:nvPr/>
        </p:nvSpPr>
        <p:spPr>
          <a:xfrm>
            <a:off x="866776" y="2915334"/>
            <a:ext cx="7702548" cy="500778"/>
          </a:xfrm>
          <a:prstGeom prst="rect">
            <a:avLst/>
          </a:prstGeom>
          <a:noFill/>
        </p:spPr>
        <p:txBody>
          <a:bodyPr wrap="square" rtlCol="0">
            <a:spAutoFit/>
          </a:bodyPr>
          <a:lstStyle/>
          <a:p>
            <a:pPr>
              <a:lnSpc>
                <a:spcPct val="120000"/>
              </a:lnSpc>
            </a:pPr>
            <a:r>
              <a:rPr lang="en-US" sz="2400" dirty="0">
                <a:solidFill>
                  <a:schemeClr val="bg1"/>
                </a:solidFill>
              </a:rPr>
              <a:t>GUIDE &amp; TEMPLATE </a:t>
            </a:r>
          </a:p>
        </p:txBody>
      </p:sp>
      <p:sp>
        <p:nvSpPr>
          <p:cNvPr id="15" name="TextBox 14">
            <a:extLst>
              <a:ext uri="{FF2B5EF4-FFF2-40B4-BE49-F238E27FC236}">
                <a16:creationId xmlns:a16="http://schemas.microsoft.com/office/drawing/2014/main" id="{F1EA2D29-B420-E047-AFD3-3274AF5DB9A2}"/>
              </a:ext>
            </a:extLst>
          </p:cNvPr>
          <p:cNvSpPr txBox="1"/>
          <p:nvPr/>
        </p:nvSpPr>
        <p:spPr>
          <a:xfrm>
            <a:off x="866776" y="6008474"/>
            <a:ext cx="7702548" cy="518155"/>
          </a:xfrm>
          <a:prstGeom prst="rect">
            <a:avLst/>
          </a:prstGeom>
          <a:noFill/>
        </p:spPr>
        <p:txBody>
          <a:bodyPr wrap="square" rtlCol="0">
            <a:spAutoFit/>
          </a:bodyPr>
          <a:lstStyle/>
          <a:p>
            <a:pPr>
              <a:lnSpc>
                <a:spcPct val="120000"/>
              </a:lnSpc>
            </a:pPr>
            <a:r>
              <a:rPr lang="en-US" sz="1200" dirty="0"/>
              <a:t>The questions on slide 2 are to provide a thinking guide on what to fill in columns in Slide 3.</a:t>
            </a:r>
          </a:p>
          <a:p>
            <a:pPr>
              <a:lnSpc>
                <a:spcPct val="120000"/>
              </a:lnSpc>
            </a:pPr>
            <a:r>
              <a:rPr lang="en-US" sz="1200" dirty="0"/>
              <a:t>The filled Slide 3 is to be recreated as your business model canvas.</a:t>
            </a:r>
          </a:p>
        </p:txBody>
      </p:sp>
    </p:spTree>
    <p:extLst>
      <p:ext uri="{BB962C8B-B14F-4D97-AF65-F5344CB8AC3E}">
        <p14:creationId xmlns:p14="http://schemas.microsoft.com/office/powerpoint/2010/main" val="203485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6A487B-A46A-4650-82D6-88A0FB6521B4}"/>
              </a:ext>
            </a:extLst>
          </p:cNvPr>
          <p:cNvSpPr>
            <a:spLocks noGrp="1"/>
          </p:cNvSpPr>
          <p:nvPr>
            <p:ph type="sldNum" sz="quarter" idx="4"/>
          </p:nvPr>
        </p:nvSpPr>
        <p:spPr/>
        <p:txBody>
          <a:bodyPr/>
          <a:lstStyle/>
          <a:p>
            <a:r>
              <a:rPr lang="en-US"/>
              <a:t>Page | </a:t>
            </a:r>
            <a:fld id="{229286F0-1E05-4D71-92CB-CE971829A149}" type="slidenum">
              <a:rPr lang="en-US" smtClean="0"/>
              <a:pPr/>
              <a:t>2</a:t>
            </a:fld>
            <a:endParaRPr lang="en-US" dirty="0"/>
          </a:p>
        </p:txBody>
      </p:sp>
      <p:sp>
        <p:nvSpPr>
          <p:cNvPr id="3" name="Title 2">
            <a:extLst>
              <a:ext uri="{FF2B5EF4-FFF2-40B4-BE49-F238E27FC236}">
                <a16:creationId xmlns:a16="http://schemas.microsoft.com/office/drawing/2014/main" id="{353613A0-9E26-4C6B-9A21-E89BD6259A78}"/>
              </a:ext>
            </a:extLst>
          </p:cNvPr>
          <p:cNvSpPr>
            <a:spLocks noGrp="1"/>
          </p:cNvSpPr>
          <p:nvPr>
            <p:ph type="title"/>
          </p:nvPr>
        </p:nvSpPr>
        <p:spPr>
          <a:xfrm>
            <a:off x="330200" y="268054"/>
            <a:ext cx="8826500" cy="491773"/>
          </a:xfrm>
        </p:spPr>
        <p:txBody>
          <a:bodyPr>
            <a:normAutofit/>
          </a:bodyPr>
          <a:lstStyle/>
          <a:p>
            <a:r>
              <a:rPr lang="en-US" sz="2000" dirty="0"/>
              <a:t>Business Model Canvas</a:t>
            </a:r>
          </a:p>
        </p:txBody>
      </p:sp>
      <p:sp>
        <p:nvSpPr>
          <p:cNvPr id="23" name="Freeform: Shape 22">
            <a:extLst>
              <a:ext uri="{FF2B5EF4-FFF2-40B4-BE49-F238E27FC236}">
                <a16:creationId xmlns:a16="http://schemas.microsoft.com/office/drawing/2014/main" id="{829A4775-7893-4F21-AD98-D2441223F6BD}"/>
              </a:ext>
            </a:extLst>
          </p:cNvPr>
          <p:cNvSpPr/>
          <p:nvPr/>
        </p:nvSpPr>
        <p:spPr>
          <a:xfrm>
            <a:off x="9464836" y="306154"/>
            <a:ext cx="2727164" cy="667216"/>
          </a:xfrm>
          <a:custGeom>
            <a:avLst/>
            <a:gdLst>
              <a:gd name="connsiteX0" fmla="*/ 333608 w 2727164"/>
              <a:gd name="connsiteY0" fmla="*/ 0 h 667216"/>
              <a:gd name="connsiteX1" fmla="*/ 2727164 w 2727164"/>
              <a:gd name="connsiteY1" fmla="*/ 0 h 667216"/>
              <a:gd name="connsiteX2" fmla="*/ 2727164 w 2727164"/>
              <a:gd name="connsiteY2" fmla="*/ 667216 h 667216"/>
              <a:gd name="connsiteX3" fmla="*/ 333608 w 2727164"/>
              <a:gd name="connsiteY3" fmla="*/ 667215 h 667216"/>
              <a:gd name="connsiteX4" fmla="*/ 6778 w 2727164"/>
              <a:gd name="connsiteY4" fmla="*/ 400841 h 667216"/>
              <a:gd name="connsiteX5" fmla="*/ 0 w 2727164"/>
              <a:gd name="connsiteY5" fmla="*/ 333608 h 667216"/>
              <a:gd name="connsiteX6" fmla="*/ 6778 w 2727164"/>
              <a:gd name="connsiteY6" fmla="*/ 266374 h 667216"/>
              <a:gd name="connsiteX7" fmla="*/ 333608 w 2727164"/>
              <a:gd name="connsiteY7" fmla="*/ 0 h 66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7164" h="667216">
                <a:moveTo>
                  <a:pt x="333608" y="0"/>
                </a:moveTo>
                <a:lnTo>
                  <a:pt x="2727164" y="0"/>
                </a:lnTo>
                <a:lnTo>
                  <a:pt x="2727164" y="667216"/>
                </a:lnTo>
                <a:lnTo>
                  <a:pt x="333608" y="667215"/>
                </a:lnTo>
                <a:cubicBezTo>
                  <a:pt x="172392" y="667215"/>
                  <a:pt x="37885" y="552861"/>
                  <a:pt x="6778" y="400841"/>
                </a:cubicBezTo>
                <a:lnTo>
                  <a:pt x="0" y="333608"/>
                </a:lnTo>
                <a:lnTo>
                  <a:pt x="6778" y="266374"/>
                </a:lnTo>
                <a:cubicBezTo>
                  <a:pt x="37885" y="114355"/>
                  <a:pt x="172392" y="0"/>
                  <a:pt x="333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TextBox 50">
            <a:extLst>
              <a:ext uri="{FF2B5EF4-FFF2-40B4-BE49-F238E27FC236}">
                <a16:creationId xmlns:a16="http://schemas.microsoft.com/office/drawing/2014/main" id="{E8148BDC-E3BE-4470-B2E4-793F7EC6E32C}"/>
              </a:ext>
            </a:extLst>
          </p:cNvPr>
          <p:cNvSpPr txBox="1"/>
          <p:nvPr/>
        </p:nvSpPr>
        <p:spPr>
          <a:xfrm>
            <a:off x="9348692" y="2150045"/>
            <a:ext cx="1930496" cy="841192"/>
          </a:xfrm>
          <a:prstGeom prst="rect">
            <a:avLst/>
          </a:prstGeom>
          <a:noFill/>
        </p:spPr>
        <p:txBody>
          <a:bodyPr wrap="square">
            <a:spAutoFit/>
          </a:bodyPr>
          <a:lstStyle/>
          <a:p>
            <a:pPr algn="ctr">
              <a:lnSpc>
                <a:spcPct val="120000"/>
              </a:lnSpc>
            </a:pPr>
            <a:r>
              <a:rPr lang="en-US" sz="4400" b="1" dirty="0">
                <a:solidFill>
                  <a:schemeClr val="bg1"/>
                </a:solidFill>
              </a:rPr>
              <a:t>3400</a:t>
            </a:r>
          </a:p>
        </p:txBody>
      </p:sp>
      <p:sp>
        <p:nvSpPr>
          <p:cNvPr id="52" name="TextBox 51">
            <a:extLst>
              <a:ext uri="{FF2B5EF4-FFF2-40B4-BE49-F238E27FC236}">
                <a16:creationId xmlns:a16="http://schemas.microsoft.com/office/drawing/2014/main" id="{845380C0-FDDB-49BE-8601-B98A98334E26}"/>
              </a:ext>
            </a:extLst>
          </p:cNvPr>
          <p:cNvSpPr txBox="1"/>
          <p:nvPr/>
        </p:nvSpPr>
        <p:spPr>
          <a:xfrm>
            <a:off x="9165131" y="2944432"/>
            <a:ext cx="2127442" cy="589136"/>
          </a:xfrm>
          <a:prstGeom prst="rect">
            <a:avLst/>
          </a:prstGeom>
          <a:noFill/>
        </p:spPr>
        <p:txBody>
          <a:bodyPr wrap="square">
            <a:spAutoFit/>
          </a:bodyPr>
          <a:lstStyle/>
          <a:p>
            <a:pPr algn="ctr">
              <a:lnSpc>
                <a:spcPct val="120000"/>
              </a:lnSpc>
            </a:pPr>
            <a:r>
              <a:rPr lang="en-US" sz="1400" dirty="0">
                <a:solidFill>
                  <a:schemeClr val="bg1"/>
                </a:solidFill>
              </a:rPr>
              <a:t>Healthcare</a:t>
            </a:r>
          </a:p>
          <a:p>
            <a:pPr algn="ctr">
              <a:lnSpc>
                <a:spcPct val="120000"/>
              </a:lnSpc>
            </a:pPr>
            <a:r>
              <a:rPr lang="en-US" sz="1400" dirty="0">
                <a:solidFill>
                  <a:schemeClr val="bg1"/>
                </a:solidFill>
              </a:rPr>
              <a:t>Facilities</a:t>
            </a:r>
          </a:p>
        </p:txBody>
      </p:sp>
      <p:sp>
        <p:nvSpPr>
          <p:cNvPr id="8" name="Rectangle 7">
            <a:extLst>
              <a:ext uri="{FF2B5EF4-FFF2-40B4-BE49-F238E27FC236}">
                <a16:creationId xmlns:a16="http://schemas.microsoft.com/office/drawing/2014/main" id="{5BA65A20-F794-304C-9507-DD6BFCD60971}"/>
              </a:ext>
            </a:extLst>
          </p:cNvPr>
          <p:cNvSpPr/>
          <p:nvPr/>
        </p:nvSpPr>
        <p:spPr>
          <a:xfrm>
            <a:off x="431053" y="765234"/>
            <a:ext cx="11351373" cy="5572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EEBB0F98-FE77-2544-BD18-B70FDAF18508}"/>
              </a:ext>
            </a:extLst>
          </p:cNvPr>
          <p:cNvSpPr/>
          <p:nvPr/>
        </p:nvSpPr>
        <p:spPr>
          <a:xfrm>
            <a:off x="431053" y="4358412"/>
            <a:ext cx="11351373" cy="1978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F8A7B8E-0EC2-9B4D-919C-24232A1ECF9E}"/>
              </a:ext>
            </a:extLst>
          </p:cNvPr>
          <p:cNvSpPr/>
          <p:nvPr/>
        </p:nvSpPr>
        <p:spPr>
          <a:xfrm>
            <a:off x="431054" y="4360961"/>
            <a:ext cx="5898776" cy="1976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F9CEF56-AA67-644F-8F5D-C00FC6D14764}"/>
              </a:ext>
            </a:extLst>
          </p:cNvPr>
          <p:cNvSpPr txBox="1"/>
          <p:nvPr/>
        </p:nvSpPr>
        <p:spPr>
          <a:xfrm>
            <a:off x="448981" y="841164"/>
            <a:ext cx="113043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Partners</a:t>
            </a:r>
          </a:p>
        </p:txBody>
      </p:sp>
      <p:sp>
        <p:nvSpPr>
          <p:cNvPr id="118" name="TextBox 117">
            <a:extLst>
              <a:ext uri="{FF2B5EF4-FFF2-40B4-BE49-F238E27FC236}">
                <a16:creationId xmlns:a16="http://schemas.microsoft.com/office/drawing/2014/main" id="{3B6BB8A1-6370-6145-B446-49BC73EA4161}"/>
              </a:ext>
            </a:extLst>
          </p:cNvPr>
          <p:cNvSpPr txBox="1"/>
          <p:nvPr/>
        </p:nvSpPr>
        <p:spPr>
          <a:xfrm>
            <a:off x="461681" y="4448681"/>
            <a:ext cx="125226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Cost Structure</a:t>
            </a:r>
          </a:p>
        </p:txBody>
      </p:sp>
      <p:sp>
        <p:nvSpPr>
          <p:cNvPr id="119" name="Rectangle 118">
            <a:extLst>
              <a:ext uri="{FF2B5EF4-FFF2-40B4-BE49-F238E27FC236}">
                <a16:creationId xmlns:a16="http://schemas.microsoft.com/office/drawing/2014/main" id="{0F711640-D189-2A4F-A4BA-221F0919B230}"/>
              </a:ext>
            </a:extLst>
          </p:cNvPr>
          <p:cNvSpPr/>
          <p:nvPr/>
        </p:nvSpPr>
        <p:spPr>
          <a:xfrm>
            <a:off x="2403104" y="765234"/>
            <a:ext cx="2385966" cy="3593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6FA11113-203A-FA49-B05F-62811328BD0F}"/>
              </a:ext>
            </a:extLst>
          </p:cNvPr>
          <p:cNvSpPr/>
          <p:nvPr/>
        </p:nvSpPr>
        <p:spPr>
          <a:xfrm>
            <a:off x="4792596" y="765234"/>
            <a:ext cx="2331008" cy="359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2" name="TextBox 121">
            <a:extLst>
              <a:ext uri="{FF2B5EF4-FFF2-40B4-BE49-F238E27FC236}">
                <a16:creationId xmlns:a16="http://schemas.microsoft.com/office/drawing/2014/main" id="{8BAE059A-2F42-FC4D-83D2-9360F59B6E44}"/>
              </a:ext>
            </a:extLst>
          </p:cNvPr>
          <p:cNvSpPr txBox="1"/>
          <p:nvPr/>
        </p:nvSpPr>
        <p:spPr>
          <a:xfrm>
            <a:off x="2421151" y="841164"/>
            <a:ext cx="118564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Activities</a:t>
            </a:r>
          </a:p>
        </p:txBody>
      </p:sp>
      <p:sp>
        <p:nvSpPr>
          <p:cNvPr id="123" name="Rectangle 122">
            <a:extLst>
              <a:ext uri="{FF2B5EF4-FFF2-40B4-BE49-F238E27FC236}">
                <a16:creationId xmlns:a16="http://schemas.microsoft.com/office/drawing/2014/main" id="{31498E6F-E11F-8748-AE3C-804FA16D1544}"/>
              </a:ext>
            </a:extLst>
          </p:cNvPr>
          <p:cNvSpPr/>
          <p:nvPr/>
        </p:nvSpPr>
        <p:spPr>
          <a:xfrm>
            <a:off x="7127130" y="765234"/>
            <a:ext cx="2331008" cy="359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8BE0C52-99C1-E348-A3ED-96C5004243C1}"/>
              </a:ext>
            </a:extLst>
          </p:cNvPr>
          <p:cNvSpPr/>
          <p:nvPr/>
        </p:nvSpPr>
        <p:spPr>
          <a:xfrm>
            <a:off x="9434420" y="765234"/>
            <a:ext cx="2348006" cy="359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5" name="TextBox 124">
            <a:extLst>
              <a:ext uri="{FF2B5EF4-FFF2-40B4-BE49-F238E27FC236}">
                <a16:creationId xmlns:a16="http://schemas.microsoft.com/office/drawing/2014/main" id="{1E7F6426-152C-EA4A-9FB8-81972EF8968B}"/>
              </a:ext>
            </a:extLst>
          </p:cNvPr>
          <p:cNvSpPr txBox="1"/>
          <p:nvPr/>
        </p:nvSpPr>
        <p:spPr>
          <a:xfrm>
            <a:off x="4789070" y="841164"/>
            <a:ext cx="157241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Value Propositions</a:t>
            </a:r>
          </a:p>
        </p:txBody>
      </p:sp>
      <p:sp>
        <p:nvSpPr>
          <p:cNvPr id="126" name="TextBox 125">
            <a:extLst>
              <a:ext uri="{FF2B5EF4-FFF2-40B4-BE49-F238E27FC236}">
                <a16:creationId xmlns:a16="http://schemas.microsoft.com/office/drawing/2014/main" id="{DBCC542B-F469-234B-A788-38FF09F3382C}"/>
              </a:ext>
            </a:extLst>
          </p:cNvPr>
          <p:cNvSpPr txBox="1"/>
          <p:nvPr/>
        </p:nvSpPr>
        <p:spPr>
          <a:xfrm>
            <a:off x="7123604" y="841164"/>
            <a:ext cx="195438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Customer Relationships</a:t>
            </a:r>
          </a:p>
        </p:txBody>
      </p:sp>
      <p:sp>
        <p:nvSpPr>
          <p:cNvPr id="127" name="TextBox 126">
            <a:extLst>
              <a:ext uri="{FF2B5EF4-FFF2-40B4-BE49-F238E27FC236}">
                <a16:creationId xmlns:a16="http://schemas.microsoft.com/office/drawing/2014/main" id="{23571051-DEF9-514A-A2B2-980F0D638938}"/>
              </a:ext>
            </a:extLst>
          </p:cNvPr>
          <p:cNvSpPr txBox="1"/>
          <p:nvPr/>
        </p:nvSpPr>
        <p:spPr>
          <a:xfrm>
            <a:off x="9430894" y="841164"/>
            <a:ext cx="1678665"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Customer Segments</a:t>
            </a:r>
          </a:p>
        </p:txBody>
      </p:sp>
      <p:sp>
        <p:nvSpPr>
          <p:cNvPr id="128" name="TextBox 127">
            <a:extLst>
              <a:ext uri="{FF2B5EF4-FFF2-40B4-BE49-F238E27FC236}">
                <a16:creationId xmlns:a16="http://schemas.microsoft.com/office/drawing/2014/main" id="{16CA1EF7-8828-504D-AFFE-BF4521806C66}"/>
              </a:ext>
            </a:extLst>
          </p:cNvPr>
          <p:cNvSpPr txBox="1"/>
          <p:nvPr/>
        </p:nvSpPr>
        <p:spPr>
          <a:xfrm>
            <a:off x="6336568" y="4448681"/>
            <a:ext cx="138691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Revenue Stream</a:t>
            </a:r>
          </a:p>
        </p:txBody>
      </p:sp>
      <p:sp>
        <p:nvSpPr>
          <p:cNvPr id="129" name="Rectangle 128">
            <a:extLst>
              <a:ext uri="{FF2B5EF4-FFF2-40B4-BE49-F238E27FC236}">
                <a16:creationId xmlns:a16="http://schemas.microsoft.com/office/drawing/2014/main" id="{4C0D1671-1F75-DD43-A2BA-92EA490E00AF}"/>
              </a:ext>
            </a:extLst>
          </p:cNvPr>
          <p:cNvSpPr/>
          <p:nvPr/>
        </p:nvSpPr>
        <p:spPr>
          <a:xfrm>
            <a:off x="2403104" y="2527301"/>
            <a:ext cx="2385966" cy="1829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262BB373-AE63-6D47-A316-E9972B414248}"/>
              </a:ext>
            </a:extLst>
          </p:cNvPr>
          <p:cNvSpPr txBox="1"/>
          <p:nvPr/>
        </p:nvSpPr>
        <p:spPr>
          <a:xfrm>
            <a:off x="2468308" y="2611348"/>
            <a:ext cx="129234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Resources</a:t>
            </a:r>
          </a:p>
        </p:txBody>
      </p:sp>
      <p:sp>
        <p:nvSpPr>
          <p:cNvPr id="131" name="Text Placeholder 40">
            <a:extLst>
              <a:ext uri="{FF2B5EF4-FFF2-40B4-BE49-F238E27FC236}">
                <a16:creationId xmlns:a16="http://schemas.microsoft.com/office/drawing/2014/main" id="{C051A789-E485-1A40-9BED-42D84E1D5080}"/>
              </a:ext>
            </a:extLst>
          </p:cNvPr>
          <p:cNvSpPr txBox="1">
            <a:spLocks/>
          </p:cNvSpPr>
          <p:nvPr/>
        </p:nvSpPr>
        <p:spPr bwMode="auto">
          <a:xfrm>
            <a:off x="499781" y="1132862"/>
            <a:ext cx="1798193" cy="3022844"/>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000" dirty="0">
                <a:solidFill>
                  <a:schemeClr val="bg1">
                    <a:lumMod val="50000"/>
                  </a:schemeClr>
                </a:solidFill>
                <a:latin typeface="Arial" panose="020B0604020202020204" pitchFamily="34" charset="0"/>
                <a:ea typeface="ＭＳ Ｐゴシック" panose="020B0600070205080204" pitchFamily="34" charset="-128"/>
              </a:rPr>
              <a:t>Who are our Key Partners? Who are our key suppliers? Which Key Resources are we acquiring from partners? Which Key Activities do partners perform?</a:t>
            </a:r>
            <a:br>
              <a:rPr lang="en-GB" altLang="en-US" sz="1000" dirty="0">
                <a:solidFill>
                  <a:schemeClr val="bg1">
                    <a:lumMod val="50000"/>
                  </a:schemeClr>
                </a:solidFill>
                <a:latin typeface="Arial" panose="020B0604020202020204" pitchFamily="34" charset="0"/>
                <a:ea typeface="ＭＳ Ｐゴシック" panose="020B0600070205080204" pitchFamily="34" charset="-128"/>
              </a:rPr>
            </a:br>
            <a:r>
              <a:rPr lang="en-GB" altLang="en-US" sz="1000" dirty="0">
                <a:solidFill>
                  <a:schemeClr val="bg1">
                    <a:lumMod val="50000"/>
                  </a:schemeClr>
                </a:solidFill>
                <a:latin typeface="Arial" panose="020B0604020202020204" pitchFamily="34" charset="0"/>
                <a:ea typeface="ＭＳ Ｐゴシック" panose="020B0600070205080204" pitchFamily="34" charset="-128"/>
              </a:rPr>
              <a:t>                          MOTIVATIONS FOR PARTNERSHIPS: Optimization and economy, Reduction of risk and uncertainty, Acquisition of particular resources and activities</a:t>
            </a:r>
          </a:p>
        </p:txBody>
      </p:sp>
      <p:sp>
        <p:nvSpPr>
          <p:cNvPr id="132" name="Text Placeholder 41">
            <a:extLst>
              <a:ext uri="{FF2B5EF4-FFF2-40B4-BE49-F238E27FC236}">
                <a16:creationId xmlns:a16="http://schemas.microsoft.com/office/drawing/2014/main" id="{5236E9B5-BC23-284C-8626-602A952321E7}"/>
              </a:ext>
            </a:extLst>
          </p:cNvPr>
          <p:cNvSpPr txBox="1">
            <a:spLocks/>
          </p:cNvSpPr>
          <p:nvPr/>
        </p:nvSpPr>
        <p:spPr bwMode="auto">
          <a:xfrm>
            <a:off x="2599711" y="1132862"/>
            <a:ext cx="2069686" cy="1530350"/>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dirty="0">
                <a:solidFill>
                  <a:schemeClr val="bg1">
                    <a:lumMod val="50000"/>
                  </a:schemeClr>
                </a:solidFill>
                <a:latin typeface="Arial" charset="0"/>
              </a:rPr>
              <a:t>What Key Activities do our Value Propositions require? Our Distribution Channels? Customer Relationships? Revenue streams?</a:t>
            </a:r>
            <a:br>
              <a:rPr lang="en-GB" sz="1000" dirty="0">
                <a:solidFill>
                  <a:schemeClr val="bg1">
                    <a:lumMod val="50000"/>
                  </a:schemeClr>
                </a:solidFill>
                <a:latin typeface="Arial" charset="0"/>
              </a:rPr>
            </a:br>
            <a:r>
              <a:rPr lang="en-GB" sz="1000" dirty="0">
                <a:solidFill>
                  <a:schemeClr val="bg1">
                    <a:lumMod val="50000"/>
                  </a:schemeClr>
                </a:solidFill>
                <a:latin typeface="Arial" charset="0"/>
              </a:rPr>
              <a:t>                           CATEGORIES:        Production, Problem Solving, Platform/Network</a:t>
            </a:r>
          </a:p>
        </p:txBody>
      </p:sp>
      <p:sp>
        <p:nvSpPr>
          <p:cNvPr id="133" name="Text Placeholder 42">
            <a:extLst>
              <a:ext uri="{FF2B5EF4-FFF2-40B4-BE49-F238E27FC236}">
                <a16:creationId xmlns:a16="http://schemas.microsoft.com/office/drawing/2014/main" id="{94045BDA-B1D7-FA48-93DF-FA565A97AFE8}"/>
              </a:ext>
            </a:extLst>
          </p:cNvPr>
          <p:cNvSpPr txBox="1">
            <a:spLocks/>
          </p:cNvSpPr>
          <p:nvPr/>
        </p:nvSpPr>
        <p:spPr bwMode="auto">
          <a:xfrm>
            <a:off x="4867274" y="1132862"/>
            <a:ext cx="2225741" cy="3022844"/>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000" dirty="0">
                <a:solidFill>
                  <a:schemeClr val="bg1">
                    <a:lumMod val="50000"/>
                  </a:schemeClr>
                </a:solidFill>
                <a:latin typeface="Arial" panose="020B0604020202020204" pitchFamily="34" charset="0"/>
                <a:ea typeface="ＭＳ Ｐゴシック" panose="020B0600070205080204" pitchFamily="34" charset="-128"/>
              </a:rPr>
              <a:t>What value do we deliver to the customer? Which one of our customer</a:t>
            </a:r>
            <a:r>
              <a:rPr lang="en-GB" altLang="en-GB" sz="1000" dirty="0">
                <a:solidFill>
                  <a:schemeClr val="bg1">
                    <a:lumMod val="50000"/>
                  </a:schemeClr>
                </a:solidFill>
                <a:latin typeface="Arial" panose="020B0604020202020204" pitchFamily="34" charset="0"/>
                <a:ea typeface="ＭＳ Ｐゴシック" panose="020B0600070205080204" pitchFamily="34" charset="-128"/>
              </a:rPr>
              <a:t>’</a:t>
            </a:r>
            <a:r>
              <a:rPr lang="en-GB" altLang="en-US" sz="1000" dirty="0">
                <a:solidFill>
                  <a:schemeClr val="bg1">
                    <a:lumMod val="50000"/>
                  </a:schemeClr>
                </a:solidFill>
                <a:latin typeface="Arial" panose="020B0604020202020204" pitchFamily="34" charset="0"/>
                <a:ea typeface="ＭＳ Ｐゴシック" panose="020B0600070205080204" pitchFamily="34" charset="-128"/>
              </a:rPr>
              <a:t>s problems are we helping to solve? What bundles of products and services are we offering to each Customer Segment? Which customer needs are we satisfying?</a:t>
            </a:r>
            <a:br>
              <a:rPr lang="en-GB" altLang="en-US" sz="1000" dirty="0">
                <a:solidFill>
                  <a:schemeClr val="bg1">
                    <a:lumMod val="50000"/>
                  </a:schemeClr>
                </a:solidFill>
                <a:latin typeface="Arial" panose="020B0604020202020204" pitchFamily="34" charset="0"/>
                <a:ea typeface="ＭＳ Ｐゴシック" panose="020B0600070205080204" pitchFamily="34" charset="-128"/>
              </a:rPr>
            </a:br>
            <a:endParaRPr lang="en-GB" altLang="en-US" sz="1000" dirty="0">
              <a:solidFill>
                <a:schemeClr val="bg1">
                  <a:lumMod val="50000"/>
                </a:schemeClr>
              </a:solidFill>
              <a:latin typeface="Arial" panose="020B0604020202020204" pitchFamily="34" charset="0"/>
              <a:ea typeface="ＭＳ Ｐゴシック" panose="020B0600070205080204" pitchFamily="34" charset="-128"/>
            </a:endParaRPr>
          </a:p>
          <a:p>
            <a:r>
              <a:rPr lang="en-GB" altLang="en-US" sz="1000" dirty="0">
                <a:solidFill>
                  <a:schemeClr val="bg1">
                    <a:lumMod val="50000"/>
                  </a:schemeClr>
                </a:solidFill>
                <a:latin typeface="Arial" panose="020B0604020202020204" pitchFamily="34" charset="0"/>
                <a:ea typeface="ＭＳ Ｐゴシック" panose="020B0600070205080204" pitchFamily="34" charset="-128"/>
              </a:rPr>
              <a:t>CHARACTERISTICS: Newness, Performance, Customization, </a:t>
            </a:r>
            <a:r>
              <a:rPr lang="en-GB" altLang="en-GB" sz="1000" dirty="0">
                <a:solidFill>
                  <a:schemeClr val="bg1">
                    <a:lumMod val="50000"/>
                  </a:schemeClr>
                </a:solidFill>
                <a:latin typeface="Arial" panose="020B0604020202020204" pitchFamily="34" charset="0"/>
                <a:ea typeface="ＭＳ Ｐゴシック" panose="020B0600070205080204" pitchFamily="34" charset="-128"/>
              </a:rPr>
              <a:t>“</a:t>
            </a:r>
            <a:r>
              <a:rPr lang="en-GB" altLang="en-US" sz="1000" dirty="0">
                <a:solidFill>
                  <a:schemeClr val="bg1">
                    <a:lumMod val="50000"/>
                  </a:schemeClr>
                </a:solidFill>
                <a:latin typeface="Arial" panose="020B0604020202020204" pitchFamily="34" charset="0"/>
                <a:ea typeface="ＭＳ Ｐゴシック" panose="020B0600070205080204" pitchFamily="34" charset="-128"/>
              </a:rPr>
              <a:t>Getting the Job Done</a:t>
            </a:r>
            <a:r>
              <a:rPr lang="en-GB" altLang="en-GB" sz="1000" dirty="0">
                <a:solidFill>
                  <a:schemeClr val="bg1">
                    <a:lumMod val="50000"/>
                  </a:schemeClr>
                </a:solidFill>
                <a:latin typeface="Arial" panose="020B0604020202020204" pitchFamily="34" charset="0"/>
                <a:ea typeface="ＭＳ Ｐゴシック" panose="020B0600070205080204" pitchFamily="34" charset="-128"/>
              </a:rPr>
              <a:t>”</a:t>
            </a:r>
            <a:r>
              <a:rPr lang="en-GB" altLang="en-US" sz="1000" dirty="0">
                <a:solidFill>
                  <a:schemeClr val="bg1">
                    <a:lumMod val="50000"/>
                  </a:schemeClr>
                </a:solidFill>
                <a:latin typeface="Arial" panose="020B0604020202020204" pitchFamily="34" charset="0"/>
                <a:ea typeface="ＭＳ Ｐゴシック" panose="020B0600070205080204" pitchFamily="34" charset="-128"/>
              </a:rPr>
              <a:t>, Design, Brand/Status, Price, Cost Reduction, Risk Reduction, Accessibility, Convenience/Usability</a:t>
            </a:r>
          </a:p>
        </p:txBody>
      </p:sp>
      <p:sp>
        <p:nvSpPr>
          <p:cNvPr id="134" name="Text Placeholder 43">
            <a:extLst>
              <a:ext uri="{FF2B5EF4-FFF2-40B4-BE49-F238E27FC236}">
                <a16:creationId xmlns:a16="http://schemas.microsoft.com/office/drawing/2014/main" id="{95C2B3D4-0DE3-464A-9173-59FE339A9B82}"/>
              </a:ext>
            </a:extLst>
          </p:cNvPr>
          <p:cNvSpPr txBox="1">
            <a:spLocks/>
          </p:cNvSpPr>
          <p:nvPr/>
        </p:nvSpPr>
        <p:spPr bwMode="auto">
          <a:xfrm>
            <a:off x="7154502" y="1132862"/>
            <a:ext cx="2211401" cy="1291986"/>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dirty="0">
                <a:solidFill>
                  <a:schemeClr val="bg1">
                    <a:lumMod val="50000"/>
                  </a:schemeClr>
                </a:solidFill>
                <a:latin typeface="Arial" charset="0"/>
              </a:rPr>
              <a:t>What type of relationship does each of our Customer Segments expect us to establish and maintain with them? Which ones have we established? How are they integrated with the rest of our business model? How costly are they?</a:t>
            </a:r>
          </a:p>
        </p:txBody>
      </p:sp>
      <p:sp>
        <p:nvSpPr>
          <p:cNvPr id="135" name="Text Placeholder 44">
            <a:extLst>
              <a:ext uri="{FF2B5EF4-FFF2-40B4-BE49-F238E27FC236}">
                <a16:creationId xmlns:a16="http://schemas.microsoft.com/office/drawing/2014/main" id="{ABC747F1-15B3-1844-95EC-5DB29FB48313}"/>
              </a:ext>
            </a:extLst>
          </p:cNvPr>
          <p:cNvSpPr txBox="1">
            <a:spLocks/>
          </p:cNvSpPr>
          <p:nvPr/>
        </p:nvSpPr>
        <p:spPr bwMode="auto">
          <a:xfrm>
            <a:off x="9512590" y="1132862"/>
            <a:ext cx="2252837" cy="993429"/>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dirty="0">
                <a:solidFill>
                  <a:schemeClr val="bg1">
                    <a:lumMod val="50000"/>
                  </a:schemeClr>
                </a:solidFill>
                <a:latin typeface="Arial" charset="0"/>
              </a:rPr>
              <a:t>For whom are we creating value? Who are our most important customers? Is our customer base a Mass Market, Niche Market, Segmented, Diversified, Multi-sided Platform</a:t>
            </a:r>
          </a:p>
        </p:txBody>
      </p:sp>
      <p:sp>
        <p:nvSpPr>
          <p:cNvPr id="136" name="Text Placeholder 45">
            <a:extLst>
              <a:ext uri="{FF2B5EF4-FFF2-40B4-BE49-F238E27FC236}">
                <a16:creationId xmlns:a16="http://schemas.microsoft.com/office/drawing/2014/main" id="{BABAC5C3-38FE-4243-9570-1DFB4DD7DA7A}"/>
              </a:ext>
            </a:extLst>
          </p:cNvPr>
          <p:cNvSpPr txBox="1">
            <a:spLocks/>
          </p:cNvSpPr>
          <p:nvPr/>
        </p:nvSpPr>
        <p:spPr bwMode="auto">
          <a:xfrm>
            <a:off x="2580550" y="2864522"/>
            <a:ext cx="2085045" cy="1530350"/>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dirty="0">
                <a:solidFill>
                  <a:schemeClr val="bg1">
                    <a:lumMod val="50000"/>
                  </a:schemeClr>
                </a:solidFill>
                <a:latin typeface="Arial" charset="0"/>
              </a:rPr>
              <a:t>What Key Resources do our Value Propositions require? Our Distribution Channels? Customer Relationships Revenue Streams?                                   </a:t>
            </a:r>
          </a:p>
          <a:p>
            <a:pPr>
              <a:defRPr/>
            </a:pPr>
            <a:r>
              <a:rPr lang="en-GB" sz="1000" dirty="0">
                <a:solidFill>
                  <a:schemeClr val="bg1">
                    <a:lumMod val="50000"/>
                  </a:schemeClr>
                </a:solidFill>
                <a:latin typeface="Arial" charset="0"/>
              </a:rPr>
              <a:t>TYPES OF RESOURCES: Physical, Intellectual (brand patents, copyrights, data), Human, Financial</a:t>
            </a:r>
          </a:p>
        </p:txBody>
      </p:sp>
      <p:sp>
        <p:nvSpPr>
          <p:cNvPr id="138" name="Rectangle 137">
            <a:extLst>
              <a:ext uri="{FF2B5EF4-FFF2-40B4-BE49-F238E27FC236}">
                <a16:creationId xmlns:a16="http://schemas.microsoft.com/office/drawing/2014/main" id="{50222041-A88E-8546-A2B9-E3F43154078E}"/>
              </a:ext>
            </a:extLst>
          </p:cNvPr>
          <p:cNvSpPr/>
          <p:nvPr/>
        </p:nvSpPr>
        <p:spPr>
          <a:xfrm>
            <a:off x="7123604" y="2526936"/>
            <a:ext cx="2316817" cy="1829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0796B5BB-56EA-F844-B0DE-A2D2F5C3BF64}"/>
              </a:ext>
            </a:extLst>
          </p:cNvPr>
          <p:cNvSpPr txBox="1"/>
          <p:nvPr/>
        </p:nvSpPr>
        <p:spPr>
          <a:xfrm>
            <a:off x="7176108" y="2598283"/>
            <a:ext cx="87716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Channels</a:t>
            </a:r>
          </a:p>
        </p:txBody>
      </p:sp>
      <p:sp>
        <p:nvSpPr>
          <p:cNvPr id="137" name="Text Placeholder 46">
            <a:extLst>
              <a:ext uri="{FF2B5EF4-FFF2-40B4-BE49-F238E27FC236}">
                <a16:creationId xmlns:a16="http://schemas.microsoft.com/office/drawing/2014/main" id="{95C99089-E73C-4E4A-B1DD-B770879B3339}"/>
              </a:ext>
            </a:extLst>
          </p:cNvPr>
          <p:cNvSpPr txBox="1">
            <a:spLocks/>
          </p:cNvSpPr>
          <p:nvPr/>
        </p:nvSpPr>
        <p:spPr bwMode="auto">
          <a:xfrm>
            <a:off x="7123603" y="2854279"/>
            <a:ext cx="2225088" cy="1301707"/>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dirty="0">
                <a:solidFill>
                  <a:schemeClr val="bg1">
                    <a:lumMod val="50000"/>
                  </a:schemeClr>
                </a:solidFill>
                <a:latin typeface="Arial" charset="0"/>
              </a:rPr>
              <a:t>Through which Channels do our Customer Segments want to be reached? How are we reaching them now? How are our Channels integrated? Which ones work best? Which ones are most cost-efficient? How are we integrating them with customer routines?</a:t>
            </a:r>
          </a:p>
        </p:txBody>
      </p:sp>
      <p:sp>
        <p:nvSpPr>
          <p:cNvPr id="140" name="Text Placeholder 47">
            <a:extLst>
              <a:ext uri="{FF2B5EF4-FFF2-40B4-BE49-F238E27FC236}">
                <a16:creationId xmlns:a16="http://schemas.microsoft.com/office/drawing/2014/main" id="{C592CC83-8A8A-0F42-AB32-C76415490EF7}"/>
              </a:ext>
            </a:extLst>
          </p:cNvPr>
          <p:cNvSpPr txBox="1">
            <a:spLocks/>
          </p:cNvSpPr>
          <p:nvPr/>
        </p:nvSpPr>
        <p:spPr bwMode="auto">
          <a:xfrm>
            <a:off x="563281" y="4727222"/>
            <a:ext cx="5641061" cy="1447800"/>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000" dirty="0">
                <a:solidFill>
                  <a:srgbClr val="919191"/>
                </a:solidFill>
                <a:latin typeface="Arial" panose="020B0604020202020204" pitchFamily="34" charset="0"/>
                <a:ea typeface="ＭＳ Ｐゴシック" panose="020B0600070205080204" pitchFamily="34" charset="-128"/>
              </a:rPr>
              <a:t>What are the most important costs inherent in our business model? Which Key Resources are most expensive? Which Key Activities are most expensive?</a:t>
            </a:r>
          </a:p>
          <a:p>
            <a:r>
              <a:rPr lang="en-GB" altLang="en-US" sz="1000" dirty="0">
                <a:solidFill>
                  <a:srgbClr val="919191"/>
                </a:solidFill>
                <a:latin typeface="Arial" panose="020B0604020202020204" pitchFamily="34" charset="0"/>
                <a:ea typeface="ＭＳ Ｐゴシック" panose="020B0600070205080204" pitchFamily="34" charset="-128"/>
              </a:rPr>
              <a:t>IS YOUR BUSINESS MORE: Cost Driven (leanest cost structure, low price value proposition, maximum automation, extensive outsourcing), Value Driven (focused on value creation, premium value proposition).</a:t>
            </a:r>
            <a:br>
              <a:rPr lang="en-GB" altLang="en-US" sz="1000" dirty="0">
                <a:solidFill>
                  <a:srgbClr val="919191"/>
                </a:solidFill>
                <a:latin typeface="Arial" panose="020B0604020202020204" pitchFamily="34" charset="0"/>
                <a:ea typeface="ＭＳ Ｐゴシック" panose="020B0600070205080204" pitchFamily="34" charset="-128"/>
              </a:rPr>
            </a:br>
            <a:br>
              <a:rPr lang="en-GB" altLang="en-US" sz="1000" dirty="0">
                <a:solidFill>
                  <a:srgbClr val="919191"/>
                </a:solidFill>
                <a:latin typeface="Arial" panose="020B0604020202020204" pitchFamily="34" charset="0"/>
                <a:ea typeface="ＭＳ Ｐゴシック" panose="020B0600070205080204" pitchFamily="34" charset="-128"/>
              </a:rPr>
            </a:br>
            <a:r>
              <a:rPr lang="en-GB" altLang="en-US" sz="1000" dirty="0">
                <a:solidFill>
                  <a:srgbClr val="919191"/>
                </a:solidFill>
                <a:latin typeface="Arial" panose="020B0604020202020204" pitchFamily="34" charset="0"/>
                <a:ea typeface="ＭＳ Ｐゴシック" panose="020B0600070205080204" pitchFamily="34" charset="-128"/>
              </a:rPr>
              <a:t>SAMPLE CHARACTERISTICS: Fixed Costs (salaries, rents, utilities), Variable costs, Economies of scale, Economies of scope</a:t>
            </a:r>
          </a:p>
        </p:txBody>
      </p:sp>
      <p:sp>
        <p:nvSpPr>
          <p:cNvPr id="141" name="Text Placeholder 48">
            <a:extLst>
              <a:ext uri="{FF2B5EF4-FFF2-40B4-BE49-F238E27FC236}">
                <a16:creationId xmlns:a16="http://schemas.microsoft.com/office/drawing/2014/main" id="{C54557C8-7A71-8C4E-A678-49B30F3B66D1}"/>
              </a:ext>
            </a:extLst>
          </p:cNvPr>
          <p:cNvSpPr txBox="1">
            <a:spLocks/>
          </p:cNvSpPr>
          <p:nvPr/>
        </p:nvSpPr>
        <p:spPr bwMode="auto">
          <a:xfrm>
            <a:off x="6488928" y="4727222"/>
            <a:ext cx="5144272" cy="1447800"/>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000" dirty="0">
                <a:solidFill>
                  <a:srgbClr val="919191"/>
                </a:solidFill>
                <a:latin typeface="Arial" panose="020B0604020202020204" pitchFamily="34" charset="0"/>
                <a:ea typeface="ＭＳ Ｐゴシック" panose="020B0600070205080204" pitchFamily="34" charset="-128"/>
              </a:rPr>
              <a:t>For what value are our customers really willing to pay? For what do they currently pay? How are they currently paying? How would they prefer to pay? How much does each Revenue Stream contribute to overall revenues?                                                                                                                             </a:t>
            </a:r>
          </a:p>
          <a:p>
            <a:r>
              <a:rPr lang="en-GB" altLang="en-US" sz="1000" dirty="0">
                <a:solidFill>
                  <a:srgbClr val="919191"/>
                </a:solidFill>
                <a:latin typeface="Arial" panose="020B0604020202020204" pitchFamily="34" charset="0"/>
                <a:ea typeface="ＭＳ Ｐゴシック" panose="020B0600070205080204" pitchFamily="34" charset="-128"/>
              </a:rPr>
              <a:t>TYPES: Asset sale, Usage fee, Subscription Fees, Lending/Renting/Leasing, Licensing, Brokerage fees, Advertising</a:t>
            </a:r>
          </a:p>
          <a:p>
            <a:r>
              <a:rPr lang="en-GB" altLang="en-US" sz="1000" dirty="0">
                <a:solidFill>
                  <a:srgbClr val="919191"/>
                </a:solidFill>
                <a:latin typeface="Arial" panose="020B0604020202020204" pitchFamily="34" charset="0"/>
                <a:ea typeface="ＭＳ Ｐゴシック" panose="020B0600070205080204" pitchFamily="34" charset="-128"/>
              </a:rPr>
              <a:t>FIXED PRICING: List Price, Product feature dependent, Customer segment dependent, Volume dependent</a:t>
            </a:r>
          </a:p>
          <a:p>
            <a:r>
              <a:rPr lang="en-GB" altLang="en-US" sz="1000" dirty="0">
                <a:solidFill>
                  <a:srgbClr val="919191"/>
                </a:solidFill>
                <a:latin typeface="Arial" panose="020B0604020202020204" pitchFamily="34" charset="0"/>
                <a:ea typeface="ＭＳ Ｐゴシック" panose="020B0600070205080204" pitchFamily="34" charset="-128"/>
              </a:rPr>
              <a:t>DYNAMIC PRICING: Negotiation (bargaining), Yield Management, Real-time-Market</a:t>
            </a:r>
          </a:p>
        </p:txBody>
      </p:sp>
      <p:sp>
        <p:nvSpPr>
          <p:cNvPr id="13" name="Rectangle 12">
            <a:extLst>
              <a:ext uri="{FF2B5EF4-FFF2-40B4-BE49-F238E27FC236}">
                <a16:creationId xmlns:a16="http://schemas.microsoft.com/office/drawing/2014/main" id="{D89A117B-0466-2D45-A7FD-BF0F0E509ADE}"/>
              </a:ext>
            </a:extLst>
          </p:cNvPr>
          <p:cNvSpPr/>
          <p:nvPr/>
        </p:nvSpPr>
        <p:spPr>
          <a:xfrm>
            <a:off x="3707342" y="6439388"/>
            <a:ext cx="8058085" cy="215444"/>
          </a:xfrm>
          <a:prstGeom prst="rect">
            <a:avLst/>
          </a:prstGeom>
        </p:spPr>
        <p:txBody>
          <a:bodyPr wrap="square">
            <a:spAutoFit/>
          </a:bodyPr>
          <a:lstStyle/>
          <a:p>
            <a:r>
              <a:rPr lang="en-GB" altLang="en-US" sz="800" dirty="0">
                <a:solidFill>
                  <a:srgbClr val="808080"/>
                </a:solidFill>
                <a:latin typeface="Arial" panose="020B0604020202020204" pitchFamily="34" charset="0"/>
                <a:cs typeface="Arial" panose="020B0604020202020204" pitchFamily="34" charset="0"/>
              </a:rPr>
              <a:t>Designed by: The Business Model Foundry (</a:t>
            </a:r>
            <a:r>
              <a:rPr lang="en-GB" altLang="en-US" sz="800" dirty="0">
                <a:solidFill>
                  <a:srgbClr val="808080"/>
                </a:solidFill>
                <a:latin typeface="Arial" panose="020B0604020202020204" pitchFamily="34" charset="0"/>
                <a:cs typeface="Arial" panose="020B0604020202020204" pitchFamily="34" charset="0"/>
                <a:hlinkClick r:id="rId2"/>
              </a:rPr>
              <a:t>www.businessmodelgeneration.com/canvas</a:t>
            </a:r>
            <a:r>
              <a:rPr lang="en-GB" altLang="en-US" sz="800" dirty="0">
                <a:solidFill>
                  <a:srgbClr val="808080"/>
                </a:solidFill>
                <a:latin typeface="Arial" panose="020B0604020202020204" pitchFamily="34" charset="0"/>
                <a:cs typeface="Arial" panose="020B0604020202020204" pitchFamily="34" charset="0"/>
              </a:rPr>
              <a:t>). PowerPoint Design by: </a:t>
            </a:r>
            <a:r>
              <a:rPr lang="en-US" altLang="en-US" sz="800" dirty="0">
                <a:solidFill>
                  <a:srgbClr val="808080"/>
                </a:solidFill>
                <a:latin typeface="Arial" panose="020B0604020202020204" pitchFamily="34" charset="0"/>
                <a:cs typeface="Arial" panose="020B0604020202020204" pitchFamily="34" charset="0"/>
              </a:rPr>
              <a:t>Bridgia Solutions Ltd (</a:t>
            </a:r>
            <a:r>
              <a:rPr lang="en-US" altLang="en-US" sz="800" dirty="0">
                <a:solidFill>
                  <a:srgbClr val="808080"/>
                </a:solidFill>
                <a:latin typeface="Arial" panose="020B0604020202020204" pitchFamily="34" charset="0"/>
                <a:cs typeface="Arial" panose="020B0604020202020204" pitchFamily="34" charset="0"/>
                <a:hlinkClick r:id="rId3"/>
              </a:rPr>
              <a:t>www.bridgia.africa</a:t>
            </a:r>
            <a:r>
              <a:rPr lang="en-US" altLang="en-US" sz="800" dirty="0">
                <a:solidFill>
                  <a:srgbClr val="808080"/>
                </a:solidFill>
                <a:latin typeface="Arial" panose="020B0604020202020204" pitchFamily="34" charset="0"/>
                <a:cs typeface="Arial" panose="020B0604020202020204" pitchFamily="34" charset="0"/>
              </a:rPr>
              <a:t>)</a:t>
            </a:r>
            <a:endParaRPr lang="en-GB"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84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6A487B-A46A-4650-82D6-88A0FB6521B4}"/>
              </a:ext>
            </a:extLst>
          </p:cNvPr>
          <p:cNvSpPr>
            <a:spLocks noGrp="1"/>
          </p:cNvSpPr>
          <p:nvPr>
            <p:ph type="sldNum" sz="quarter" idx="4"/>
          </p:nvPr>
        </p:nvSpPr>
        <p:spPr/>
        <p:txBody>
          <a:bodyPr/>
          <a:lstStyle/>
          <a:p>
            <a:r>
              <a:rPr lang="en-US"/>
              <a:t>Page | </a:t>
            </a:r>
            <a:fld id="{229286F0-1E05-4D71-92CB-CE971829A149}" type="slidenum">
              <a:rPr lang="en-US" smtClean="0"/>
              <a:pPr/>
              <a:t>3</a:t>
            </a:fld>
            <a:endParaRPr lang="en-US" dirty="0"/>
          </a:p>
        </p:txBody>
      </p:sp>
      <p:sp>
        <p:nvSpPr>
          <p:cNvPr id="3" name="Title 2">
            <a:extLst>
              <a:ext uri="{FF2B5EF4-FFF2-40B4-BE49-F238E27FC236}">
                <a16:creationId xmlns:a16="http://schemas.microsoft.com/office/drawing/2014/main" id="{353613A0-9E26-4C6B-9A21-E89BD6259A78}"/>
              </a:ext>
            </a:extLst>
          </p:cNvPr>
          <p:cNvSpPr>
            <a:spLocks noGrp="1"/>
          </p:cNvSpPr>
          <p:nvPr>
            <p:ph type="title"/>
          </p:nvPr>
        </p:nvSpPr>
        <p:spPr>
          <a:xfrm>
            <a:off x="292100" y="293454"/>
            <a:ext cx="8826500" cy="491773"/>
          </a:xfrm>
        </p:spPr>
        <p:txBody>
          <a:bodyPr>
            <a:normAutofit/>
          </a:bodyPr>
          <a:lstStyle/>
          <a:p>
            <a:r>
              <a:rPr lang="en-US" sz="2000" dirty="0"/>
              <a:t>Business Model Canvas</a:t>
            </a:r>
          </a:p>
        </p:txBody>
      </p:sp>
      <p:sp>
        <p:nvSpPr>
          <p:cNvPr id="23" name="Freeform: Shape 22">
            <a:extLst>
              <a:ext uri="{FF2B5EF4-FFF2-40B4-BE49-F238E27FC236}">
                <a16:creationId xmlns:a16="http://schemas.microsoft.com/office/drawing/2014/main" id="{829A4775-7893-4F21-AD98-D2441223F6BD}"/>
              </a:ext>
            </a:extLst>
          </p:cNvPr>
          <p:cNvSpPr/>
          <p:nvPr/>
        </p:nvSpPr>
        <p:spPr>
          <a:xfrm>
            <a:off x="9464836" y="306154"/>
            <a:ext cx="2727164" cy="667216"/>
          </a:xfrm>
          <a:custGeom>
            <a:avLst/>
            <a:gdLst>
              <a:gd name="connsiteX0" fmla="*/ 333608 w 2727164"/>
              <a:gd name="connsiteY0" fmla="*/ 0 h 667216"/>
              <a:gd name="connsiteX1" fmla="*/ 2727164 w 2727164"/>
              <a:gd name="connsiteY1" fmla="*/ 0 h 667216"/>
              <a:gd name="connsiteX2" fmla="*/ 2727164 w 2727164"/>
              <a:gd name="connsiteY2" fmla="*/ 667216 h 667216"/>
              <a:gd name="connsiteX3" fmla="*/ 333608 w 2727164"/>
              <a:gd name="connsiteY3" fmla="*/ 667215 h 667216"/>
              <a:gd name="connsiteX4" fmla="*/ 6778 w 2727164"/>
              <a:gd name="connsiteY4" fmla="*/ 400841 h 667216"/>
              <a:gd name="connsiteX5" fmla="*/ 0 w 2727164"/>
              <a:gd name="connsiteY5" fmla="*/ 333608 h 667216"/>
              <a:gd name="connsiteX6" fmla="*/ 6778 w 2727164"/>
              <a:gd name="connsiteY6" fmla="*/ 266374 h 667216"/>
              <a:gd name="connsiteX7" fmla="*/ 333608 w 2727164"/>
              <a:gd name="connsiteY7" fmla="*/ 0 h 66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7164" h="667216">
                <a:moveTo>
                  <a:pt x="333608" y="0"/>
                </a:moveTo>
                <a:lnTo>
                  <a:pt x="2727164" y="0"/>
                </a:lnTo>
                <a:lnTo>
                  <a:pt x="2727164" y="667216"/>
                </a:lnTo>
                <a:lnTo>
                  <a:pt x="333608" y="667215"/>
                </a:lnTo>
                <a:cubicBezTo>
                  <a:pt x="172392" y="667215"/>
                  <a:pt x="37885" y="552861"/>
                  <a:pt x="6778" y="400841"/>
                </a:cubicBezTo>
                <a:lnTo>
                  <a:pt x="0" y="333608"/>
                </a:lnTo>
                <a:lnTo>
                  <a:pt x="6778" y="266374"/>
                </a:lnTo>
                <a:cubicBezTo>
                  <a:pt x="37885" y="114355"/>
                  <a:pt x="172392" y="0"/>
                  <a:pt x="333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TextBox 32">
            <a:extLst>
              <a:ext uri="{FF2B5EF4-FFF2-40B4-BE49-F238E27FC236}">
                <a16:creationId xmlns:a16="http://schemas.microsoft.com/office/drawing/2014/main" id="{9E7CC38C-46FE-2148-8605-7BAC295E5C58}"/>
              </a:ext>
            </a:extLst>
          </p:cNvPr>
          <p:cNvSpPr txBox="1"/>
          <p:nvPr/>
        </p:nvSpPr>
        <p:spPr>
          <a:xfrm>
            <a:off x="9323292" y="2238945"/>
            <a:ext cx="1930496" cy="841192"/>
          </a:xfrm>
          <a:prstGeom prst="rect">
            <a:avLst/>
          </a:prstGeom>
          <a:noFill/>
        </p:spPr>
        <p:txBody>
          <a:bodyPr wrap="square">
            <a:spAutoFit/>
          </a:bodyPr>
          <a:lstStyle/>
          <a:p>
            <a:pPr algn="ctr">
              <a:lnSpc>
                <a:spcPct val="120000"/>
              </a:lnSpc>
            </a:pPr>
            <a:r>
              <a:rPr lang="en-US" sz="4400" b="1" dirty="0">
                <a:solidFill>
                  <a:schemeClr val="bg1"/>
                </a:solidFill>
              </a:rPr>
              <a:t>3400</a:t>
            </a:r>
          </a:p>
        </p:txBody>
      </p:sp>
      <p:sp>
        <p:nvSpPr>
          <p:cNvPr id="34" name="TextBox 33">
            <a:extLst>
              <a:ext uri="{FF2B5EF4-FFF2-40B4-BE49-F238E27FC236}">
                <a16:creationId xmlns:a16="http://schemas.microsoft.com/office/drawing/2014/main" id="{E9BB1989-C902-3F46-959D-1BD6EDE3B278}"/>
              </a:ext>
            </a:extLst>
          </p:cNvPr>
          <p:cNvSpPr txBox="1"/>
          <p:nvPr/>
        </p:nvSpPr>
        <p:spPr>
          <a:xfrm>
            <a:off x="9139731" y="3033332"/>
            <a:ext cx="2127442" cy="589136"/>
          </a:xfrm>
          <a:prstGeom prst="rect">
            <a:avLst/>
          </a:prstGeom>
          <a:noFill/>
        </p:spPr>
        <p:txBody>
          <a:bodyPr wrap="square">
            <a:spAutoFit/>
          </a:bodyPr>
          <a:lstStyle/>
          <a:p>
            <a:pPr algn="ctr">
              <a:lnSpc>
                <a:spcPct val="120000"/>
              </a:lnSpc>
            </a:pPr>
            <a:r>
              <a:rPr lang="en-US" sz="1400" dirty="0">
                <a:solidFill>
                  <a:schemeClr val="bg1"/>
                </a:solidFill>
              </a:rPr>
              <a:t>Healthcare</a:t>
            </a:r>
          </a:p>
          <a:p>
            <a:pPr algn="ctr">
              <a:lnSpc>
                <a:spcPct val="120000"/>
              </a:lnSpc>
            </a:pPr>
            <a:r>
              <a:rPr lang="en-US" sz="1400" dirty="0">
                <a:solidFill>
                  <a:schemeClr val="bg1"/>
                </a:solidFill>
              </a:rPr>
              <a:t>Facilities</a:t>
            </a:r>
          </a:p>
        </p:txBody>
      </p:sp>
      <p:sp>
        <p:nvSpPr>
          <p:cNvPr id="35" name="Rectangle 34">
            <a:extLst>
              <a:ext uri="{FF2B5EF4-FFF2-40B4-BE49-F238E27FC236}">
                <a16:creationId xmlns:a16="http://schemas.microsoft.com/office/drawing/2014/main" id="{5D30C7D9-8BA5-A846-8A29-665241F7805B}"/>
              </a:ext>
            </a:extLst>
          </p:cNvPr>
          <p:cNvSpPr/>
          <p:nvPr/>
        </p:nvSpPr>
        <p:spPr>
          <a:xfrm>
            <a:off x="405653" y="854134"/>
            <a:ext cx="11351373" cy="53198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B9B49B4-3551-4D4C-AC88-42FCE86EC35A}"/>
              </a:ext>
            </a:extLst>
          </p:cNvPr>
          <p:cNvSpPr/>
          <p:nvPr/>
        </p:nvSpPr>
        <p:spPr>
          <a:xfrm>
            <a:off x="405653" y="4447311"/>
            <a:ext cx="11351373" cy="1926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094A07-FF93-B44B-B6A4-59BB51FA4CC3}"/>
              </a:ext>
            </a:extLst>
          </p:cNvPr>
          <p:cNvSpPr/>
          <p:nvPr/>
        </p:nvSpPr>
        <p:spPr>
          <a:xfrm>
            <a:off x="405654" y="4449861"/>
            <a:ext cx="5898776" cy="1925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845741-61FB-D74D-BACD-D513CFCD2850}"/>
              </a:ext>
            </a:extLst>
          </p:cNvPr>
          <p:cNvSpPr txBox="1"/>
          <p:nvPr/>
        </p:nvSpPr>
        <p:spPr>
          <a:xfrm>
            <a:off x="423581" y="879264"/>
            <a:ext cx="113043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Partners</a:t>
            </a:r>
          </a:p>
        </p:txBody>
      </p:sp>
      <p:sp>
        <p:nvSpPr>
          <p:cNvPr id="39" name="TextBox 38">
            <a:extLst>
              <a:ext uri="{FF2B5EF4-FFF2-40B4-BE49-F238E27FC236}">
                <a16:creationId xmlns:a16="http://schemas.microsoft.com/office/drawing/2014/main" id="{859E24B8-7C68-7C47-B34C-A83B93918692}"/>
              </a:ext>
            </a:extLst>
          </p:cNvPr>
          <p:cNvSpPr txBox="1"/>
          <p:nvPr/>
        </p:nvSpPr>
        <p:spPr>
          <a:xfrm>
            <a:off x="436281" y="4448681"/>
            <a:ext cx="125226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Cost Structure</a:t>
            </a:r>
          </a:p>
        </p:txBody>
      </p:sp>
      <p:sp>
        <p:nvSpPr>
          <p:cNvPr id="40" name="Rectangle 39">
            <a:extLst>
              <a:ext uri="{FF2B5EF4-FFF2-40B4-BE49-F238E27FC236}">
                <a16:creationId xmlns:a16="http://schemas.microsoft.com/office/drawing/2014/main" id="{86E7E38E-3A96-2D4C-BB1A-4F86EBDE5D05}"/>
              </a:ext>
            </a:extLst>
          </p:cNvPr>
          <p:cNvSpPr/>
          <p:nvPr/>
        </p:nvSpPr>
        <p:spPr>
          <a:xfrm>
            <a:off x="2377704" y="854134"/>
            <a:ext cx="2385966" cy="3593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AC1EBE-2A1E-4D4E-9242-01373DE21528}"/>
              </a:ext>
            </a:extLst>
          </p:cNvPr>
          <p:cNvSpPr/>
          <p:nvPr/>
        </p:nvSpPr>
        <p:spPr>
          <a:xfrm>
            <a:off x="4767196" y="854134"/>
            <a:ext cx="2331008" cy="359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2" name="TextBox 41">
            <a:extLst>
              <a:ext uri="{FF2B5EF4-FFF2-40B4-BE49-F238E27FC236}">
                <a16:creationId xmlns:a16="http://schemas.microsoft.com/office/drawing/2014/main" id="{C463323F-BDB1-6C40-94A4-E4C599138B42}"/>
              </a:ext>
            </a:extLst>
          </p:cNvPr>
          <p:cNvSpPr txBox="1"/>
          <p:nvPr/>
        </p:nvSpPr>
        <p:spPr>
          <a:xfrm>
            <a:off x="2395751" y="879264"/>
            <a:ext cx="118564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Activities</a:t>
            </a:r>
          </a:p>
        </p:txBody>
      </p:sp>
      <p:sp>
        <p:nvSpPr>
          <p:cNvPr id="43" name="Rectangle 42">
            <a:extLst>
              <a:ext uri="{FF2B5EF4-FFF2-40B4-BE49-F238E27FC236}">
                <a16:creationId xmlns:a16="http://schemas.microsoft.com/office/drawing/2014/main" id="{09CF730B-5577-CA48-8B59-E82CF29D2A24}"/>
              </a:ext>
            </a:extLst>
          </p:cNvPr>
          <p:cNvSpPr/>
          <p:nvPr/>
        </p:nvSpPr>
        <p:spPr>
          <a:xfrm>
            <a:off x="7101730" y="854134"/>
            <a:ext cx="2331008" cy="359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E321450-4FA7-DA41-BE39-A1B8C24326D3}"/>
              </a:ext>
            </a:extLst>
          </p:cNvPr>
          <p:cNvSpPr/>
          <p:nvPr/>
        </p:nvSpPr>
        <p:spPr>
          <a:xfrm>
            <a:off x="9409020" y="854134"/>
            <a:ext cx="2348006" cy="359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5" name="TextBox 44">
            <a:extLst>
              <a:ext uri="{FF2B5EF4-FFF2-40B4-BE49-F238E27FC236}">
                <a16:creationId xmlns:a16="http://schemas.microsoft.com/office/drawing/2014/main" id="{24444344-DFCF-244E-ADDE-DD294D963FEE}"/>
              </a:ext>
            </a:extLst>
          </p:cNvPr>
          <p:cNvSpPr txBox="1"/>
          <p:nvPr/>
        </p:nvSpPr>
        <p:spPr>
          <a:xfrm>
            <a:off x="4763670" y="879264"/>
            <a:ext cx="157241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Value Propositions</a:t>
            </a:r>
          </a:p>
        </p:txBody>
      </p:sp>
      <p:sp>
        <p:nvSpPr>
          <p:cNvPr id="46" name="TextBox 45">
            <a:extLst>
              <a:ext uri="{FF2B5EF4-FFF2-40B4-BE49-F238E27FC236}">
                <a16:creationId xmlns:a16="http://schemas.microsoft.com/office/drawing/2014/main" id="{633CC3A5-744D-0349-BE6A-E30BA5888453}"/>
              </a:ext>
            </a:extLst>
          </p:cNvPr>
          <p:cNvSpPr txBox="1"/>
          <p:nvPr/>
        </p:nvSpPr>
        <p:spPr>
          <a:xfrm>
            <a:off x="7098204" y="879264"/>
            <a:ext cx="195438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Customer Relationships</a:t>
            </a:r>
          </a:p>
        </p:txBody>
      </p:sp>
      <p:sp>
        <p:nvSpPr>
          <p:cNvPr id="47" name="TextBox 46">
            <a:extLst>
              <a:ext uri="{FF2B5EF4-FFF2-40B4-BE49-F238E27FC236}">
                <a16:creationId xmlns:a16="http://schemas.microsoft.com/office/drawing/2014/main" id="{995D7213-BDE4-3245-B55C-CE67864B6E01}"/>
              </a:ext>
            </a:extLst>
          </p:cNvPr>
          <p:cNvSpPr txBox="1"/>
          <p:nvPr/>
        </p:nvSpPr>
        <p:spPr>
          <a:xfrm>
            <a:off x="9405494" y="879264"/>
            <a:ext cx="1678665"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Customer Segments</a:t>
            </a:r>
          </a:p>
        </p:txBody>
      </p:sp>
      <p:sp>
        <p:nvSpPr>
          <p:cNvPr id="48" name="TextBox 47">
            <a:extLst>
              <a:ext uri="{FF2B5EF4-FFF2-40B4-BE49-F238E27FC236}">
                <a16:creationId xmlns:a16="http://schemas.microsoft.com/office/drawing/2014/main" id="{244CB29F-1A83-EA42-AB1E-C8453613A4B2}"/>
              </a:ext>
            </a:extLst>
          </p:cNvPr>
          <p:cNvSpPr txBox="1"/>
          <p:nvPr/>
        </p:nvSpPr>
        <p:spPr>
          <a:xfrm>
            <a:off x="6311168" y="4448681"/>
            <a:ext cx="138691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Revenue Stream</a:t>
            </a:r>
          </a:p>
        </p:txBody>
      </p:sp>
      <p:sp>
        <p:nvSpPr>
          <p:cNvPr id="49" name="Rectangle 48">
            <a:extLst>
              <a:ext uri="{FF2B5EF4-FFF2-40B4-BE49-F238E27FC236}">
                <a16:creationId xmlns:a16="http://schemas.microsoft.com/office/drawing/2014/main" id="{53C3622E-9FAF-0941-AD41-03D90BC6BC69}"/>
              </a:ext>
            </a:extLst>
          </p:cNvPr>
          <p:cNvSpPr/>
          <p:nvPr/>
        </p:nvSpPr>
        <p:spPr>
          <a:xfrm>
            <a:off x="2377704" y="2616201"/>
            <a:ext cx="2385966" cy="1829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7E72DFB-620E-614D-B8D5-4FA6E0438CAE}"/>
              </a:ext>
            </a:extLst>
          </p:cNvPr>
          <p:cNvSpPr txBox="1"/>
          <p:nvPr/>
        </p:nvSpPr>
        <p:spPr>
          <a:xfrm>
            <a:off x="2442908" y="2649448"/>
            <a:ext cx="129234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Resources</a:t>
            </a:r>
          </a:p>
        </p:txBody>
      </p:sp>
      <p:sp>
        <p:nvSpPr>
          <p:cNvPr id="59" name="Rectangle 58">
            <a:extLst>
              <a:ext uri="{FF2B5EF4-FFF2-40B4-BE49-F238E27FC236}">
                <a16:creationId xmlns:a16="http://schemas.microsoft.com/office/drawing/2014/main" id="{61A26559-5DEF-5F49-8623-38F70613B021}"/>
              </a:ext>
            </a:extLst>
          </p:cNvPr>
          <p:cNvSpPr/>
          <p:nvPr/>
        </p:nvSpPr>
        <p:spPr>
          <a:xfrm>
            <a:off x="7098204" y="2615836"/>
            <a:ext cx="2316817" cy="18298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E1BEC8CB-270A-BA46-8F25-8C04D51F3ACB}"/>
              </a:ext>
            </a:extLst>
          </p:cNvPr>
          <p:cNvSpPr txBox="1"/>
          <p:nvPr/>
        </p:nvSpPr>
        <p:spPr>
          <a:xfrm>
            <a:off x="7150708" y="2636383"/>
            <a:ext cx="87716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Channels</a:t>
            </a:r>
          </a:p>
        </p:txBody>
      </p:sp>
      <p:sp>
        <p:nvSpPr>
          <p:cNvPr id="64" name="Rectangle 63">
            <a:extLst>
              <a:ext uri="{FF2B5EF4-FFF2-40B4-BE49-F238E27FC236}">
                <a16:creationId xmlns:a16="http://schemas.microsoft.com/office/drawing/2014/main" id="{7640702F-77D3-4B4A-A943-0952EAC14897}"/>
              </a:ext>
            </a:extLst>
          </p:cNvPr>
          <p:cNvSpPr/>
          <p:nvPr/>
        </p:nvSpPr>
        <p:spPr>
          <a:xfrm>
            <a:off x="5570131" y="396092"/>
            <a:ext cx="2231559" cy="262521"/>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962D8DE-B905-C44D-9D33-339389853A11}"/>
              </a:ext>
            </a:extLst>
          </p:cNvPr>
          <p:cNvSpPr/>
          <p:nvPr/>
        </p:nvSpPr>
        <p:spPr>
          <a:xfrm>
            <a:off x="8173165" y="395304"/>
            <a:ext cx="1922317" cy="26330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4F323F-6939-424F-BE58-3E98CF8DB24B}"/>
              </a:ext>
            </a:extLst>
          </p:cNvPr>
          <p:cNvSpPr/>
          <p:nvPr/>
        </p:nvSpPr>
        <p:spPr>
          <a:xfrm>
            <a:off x="4595511" y="412392"/>
            <a:ext cx="1010213"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Designed for:</a:t>
            </a:r>
            <a:endParaRPr lang="en-US" sz="1000" dirty="0"/>
          </a:p>
        </p:txBody>
      </p:sp>
      <p:sp>
        <p:nvSpPr>
          <p:cNvPr id="67" name="Rectangle 66">
            <a:extLst>
              <a:ext uri="{FF2B5EF4-FFF2-40B4-BE49-F238E27FC236}">
                <a16:creationId xmlns:a16="http://schemas.microsoft.com/office/drawing/2014/main" id="{370ABBDA-8C2E-5B4A-985B-058D32F5E923}"/>
              </a:ext>
            </a:extLst>
          </p:cNvPr>
          <p:cNvSpPr/>
          <p:nvPr/>
        </p:nvSpPr>
        <p:spPr>
          <a:xfrm>
            <a:off x="7834958" y="424295"/>
            <a:ext cx="391454"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By:</a:t>
            </a:r>
            <a:endParaRPr lang="en-US" sz="1000" dirty="0"/>
          </a:p>
        </p:txBody>
      </p:sp>
      <p:sp>
        <p:nvSpPr>
          <p:cNvPr id="68" name="Rectangle 67">
            <a:extLst>
              <a:ext uri="{FF2B5EF4-FFF2-40B4-BE49-F238E27FC236}">
                <a16:creationId xmlns:a16="http://schemas.microsoft.com/office/drawing/2014/main" id="{9F6EE80A-D5ED-9440-B1D1-ED0F6BFC69D1}"/>
              </a:ext>
            </a:extLst>
          </p:cNvPr>
          <p:cNvSpPr/>
          <p:nvPr/>
        </p:nvSpPr>
        <p:spPr>
          <a:xfrm>
            <a:off x="10682520" y="395305"/>
            <a:ext cx="1074506" cy="275211"/>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46D468E-F026-7B40-8BB7-7FC08054FFDA}"/>
              </a:ext>
            </a:extLst>
          </p:cNvPr>
          <p:cNvSpPr/>
          <p:nvPr/>
        </p:nvSpPr>
        <p:spPr>
          <a:xfrm>
            <a:off x="10168872" y="424295"/>
            <a:ext cx="505267"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Date:</a:t>
            </a:r>
            <a:endParaRPr lang="en-US" sz="1000" dirty="0"/>
          </a:p>
        </p:txBody>
      </p:sp>
    </p:spTree>
    <p:extLst>
      <p:ext uri="{BB962C8B-B14F-4D97-AF65-F5344CB8AC3E}">
        <p14:creationId xmlns:p14="http://schemas.microsoft.com/office/powerpoint/2010/main" val="389148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66488D6-3FF0-497D-9E08-278537BEE8EB}"/>
              </a:ext>
            </a:extLst>
          </p:cNvPr>
          <p:cNvPicPr>
            <a:picLocks noGrp="1" noChangeAspect="1"/>
          </p:cNvPicPr>
          <p:nvPr>
            <p:ph type="pic" sz="quarter" idx="10"/>
          </p:nvPr>
        </p:nvPicPr>
        <p:blipFill>
          <a:blip r:embed="rId2">
            <a:grayscl/>
            <a:extLst>
              <a:ext uri="{28A0092B-C50C-407E-A947-70E740481C1C}">
                <a14:useLocalDpi xmlns:a14="http://schemas.microsoft.com/office/drawing/2010/main" val="0"/>
              </a:ext>
            </a:extLst>
          </a:blip>
          <a:srcRect t="24160" b="24160"/>
          <a:stretch>
            <a:fillRect/>
          </a:stretch>
        </p:blipFill>
        <p:spPr/>
      </p:pic>
      <p:sp>
        <p:nvSpPr>
          <p:cNvPr id="22" name="Freeform: Shape 21">
            <a:extLst>
              <a:ext uri="{FF2B5EF4-FFF2-40B4-BE49-F238E27FC236}">
                <a16:creationId xmlns:a16="http://schemas.microsoft.com/office/drawing/2014/main" id="{CDA9E5EF-98BE-4B67-AFE7-2417205F001F}"/>
              </a:ext>
            </a:extLst>
          </p:cNvPr>
          <p:cNvSpPr/>
          <p:nvPr/>
        </p:nvSpPr>
        <p:spPr>
          <a:xfrm>
            <a:off x="0" y="0"/>
            <a:ext cx="12192000" cy="4200436"/>
          </a:xfrm>
          <a:custGeom>
            <a:avLst/>
            <a:gdLst>
              <a:gd name="connsiteX0" fmla="*/ 0 w 12192000"/>
              <a:gd name="connsiteY0" fmla="*/ 0 h 4136572"/>
              <a:gd name="connsiteX1" fmla="*/ 12192000 w 12192000"/>
              <a:gd name="connsiteY1" fmla="*/ 0 h 4136572"/>
              <a:gd name="connsiteX2" fmla="*/ 12192000 w 12192000"/>
              <a:gd name="connsiteY2" fmla="*/ 2367178 h 4136572"/>
              <a:gd name="connsiteX3" fmla="*/ 11863347 w 12192000"/>
              <a:gd name="connsiteY3" fmla="*/ 2577454 h 4136572"/>
              <a:gd name="connsiteX4" fmla="*/ 6096000 w 12192000"/>
              <a:gd name="connsiteY4" fmla="*/ 4136572 h 4136572"/>
              <a:gd name="connsiteX5" fmla="*/ 328653 w 12192000"/>
              <a:gd name="connsiteY5" fmla="*/ 2577454 h 4136572"/>
              <a:gd name="connsiteX6" fmla="*/ 0 w 12192000"/>
              <a:gd name="connsiteY6" fmla="*/ 2367178 h 413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136572">
                <a:moveTo>
                  <a:pt x="0" y="0"/>
                </a:moveTo>
                <a:lnTo>
                  <a:pt x="12192000" y="0"/>
                </a:lnTo>
                <a:lnTo>
                  <a:pt x="12192000" y="2367178"/>
                </a:lnTo>
                <a:lnTo>
                  <a:pt x="11863347" y="2577454"/>
                </a:lnTo>
                <a:cubicBezTo>
                  <a:pt x="10255100" y="3556680"/>
                  <a:pt x="8258728" y="4136572"/>
                  <a:pt x="6096000" y="4136572"/>
                </a:cubicBezTo>
                <a:cubicBezTo>
                  <a:pt x="3933272" y="4136572"/>
                  <a:pt x="1936900" y="3556680"/>
                  <a:pt x="328653" y="2577454"/>
                </a:cubicBezTo>
                <a:lnTo>
                  <a:pt x="0" y="2367178"/>
                </a:lnTo>
                <a:close/>
              </a:path>
            </a:pathLst>
          </a:custGeom>
          <a:gradFill flip="none" rotWithShape="1">
            <a:gsLst>
              <a:gs pos="0">
                <a:schemeClr val="accent1">
                  <a:alpha val="90000"/>
                </a:schemeClr>
              </a:gs>
              <a:gs pos="100000">
                <a:schemeClr val="accent4">
                  <a:alpha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B25AD621-B189-4436-A19D-8C6AC7492B83}"/>
              </a:ext>
            </a:extLst>
          </p:cNvPr>
          <p:cNvSpPr/>
          <p:nvPr/>
        </p:nvSpPr>
        <p:spPr>
          <a:xfrm>
            <a:off x="0" y="2396620"/>
            <a:ext cx="12192000" cy="2197304"/>
          </a:xfrm>
          <a:custGeom>
            <a:avLst/>
            <a:gdLst>
              <a:gd name="connsiteX0" fmla="*/ 0 w 12192000"/>
              <a:gd name="connsiteY0" fmla="*/ 0 h 2197304"/>
              <a:gd name="connsiteX1" fmla="*/ 328653 w 12192000"/>
              <a:gd name="connsiteY1" fmla="*/ 213522 h 2197304"/>
              <a:gd name="connsiteX2" fmla="*/ 6096000 w 12192000"/>
              <a:gd name="connsiteY2" fmla="*/ 1796711 h 2197304"/>
              <a:gd name="connsiteX3" fmla="*/ 11863347 w 12192000"/>
              <a:gd name="connsiteY3" fmla="*/ 213522 h 2197304"/>
              <a:gd name="connsiteX4" fmla="*/ 12192000 w 12192000"/>
              <a:gd name="connsiteY4" fmla="*/ 0 h 2197304"/>
              <a:gd name="connsiteX5" fmla="*/ 12192000 w 12192000"/>
              <a:gd name="connsiteY5" fmla="*/ 229242 h 2197304"/>
              <a:gd name="connsiteX6" fmla="*/ 11863347 w 12192000"/>
              <a:gd name="connsiteY6" fmla="*/ 463127 h 2197304"/>
              <a:gd name="connsiteX7" fmla="*/ 6096000 w 12192000"/>
              <a:gd name="connsiteY7" fmla="*/ 2197304 h 2197304"/>
              <a:gd name="connsiteX8" fmla="*/ 328653 w 12192000"/>
              <a:gd name="connsiteY8" fmla="*/ 463127 h 2197304"/>
              <a:gd name="connsiteX9" fmla="*/ 0 w 12192000"/>
              <a:gd name="connsiteY9" fmla="*/ 229242 h 2197304"/>
              <a:gd name="connsiteX10" fmla="*/ 0 w 12192000"/>
              <a:gd name="connsiteY10" fmla="*/ 0 h 21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97304">
                <a:moveTo>
                  <a:pt x="0" y="0"/>
                </a:moveTo>
                <a:lnTo>
                  <a:pt x="328653" y="213522"/>
                </a:lnTo>
                <a:cubicBezTo>
                  <a:pt x="1936900" y="1207866"/>
                  <a:pt x="3933272" y="1796711"/>
                  <a:pt x="6096000" y="1796711"/>
                </a:cubicBezTo>
                <a:cubicBezTo>
                  <a:pt x="8258728" y="1796711"/>
                  <a:pt x="10255100" y="1207866"/>
                  <a:pt x="11863347" y="213522"/>
                </a:cubicBezTo>
                <a:lnTo>
                  <a:pt x="12192000" y="0"/>
                </a:lnTo>
                <a:lnTo>
                  <a:pt x="12192000" y="229242"/>
                </a:lnTo>
                <a:lnTo>
                  <a:pt x="11863347" y="463127"/>
                </a:lnTo>
                <a:cubicBezTo>
                  <a:pt x="10255100" y="1552301"/>
                  <a:pt x="8258728" y="2197304"/>
                  <a:pt x="6096000" y="2197304"/>
                </a:cubicBezTo>
                <a:cubicBezTo>
                  <a:pt x="3933272" y="2197304"/>
                  <a:pt x="1936900" y="1552301"/>
                  <a:pt x="328653" y="463127"/>
                </a:cubicBezTo>
                <a:lnTo>
                  <a:pt x="0" y="229242"/>
                </a:lnTo>
                <a:lnTo>
                  <a:pt x="0" y="0"/>
                </a:lnTo>
                <a:close/>
              </a:path>
            </a:pathLst>
          </a:custGeom>
          <a:solidFill>
            <a:schemeClr val="accent2">
              <a:alpha val="9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1B1EB195-D9A9-B14B-8B6B-CAA95DAA1576}"/>
              </a:ext>
            </a:extLst>
          </p:cNvPr>
          <p:cNvSpPr txBox="1"/>
          <p:nvPr/>
        </p:nvSpPr>
        <p:spPr>
          <a:xfrm>
            <a:off x="818579" y="1106291"/>
            <a:ext cx="9092039" cy="1404039"/>
          </a:xfrm>
          <a:prstGeom prst="rect">
            <a:avLst/>
          </a:prstGeom>
          <a:noFill/>
        </p:spPr>
        <p:txBody>
          <a:bodyPr wrap="square" rtlCol="0">
            <a:spAutoFit/>
          </a:bodyPr>
          <a:lstStyle/>
          <a:p>
            <a:pPr>
              <a:lnSpc>
                <a:spcPct val="110000"/>
              </a:lnSpc>
            </a:pPr>
            <a:r>
              <a:rPr lang="en-US" sz="4000" b="1" dirty="0">
                <a:solidFill>
                  <a:schemeClr val="bg1"/>
                </a:solidFill>
              </a:rPr>
              <a:t>Good Luck </a:t>
            </a:r>
            <a:r>
              <a:rPr lang="en-US" sz="4000" dirty="0">
                <a:solidFill>
                  <a:schemeClr val="bg1"/>
                </a:solidFill>
              </a:rPr>
              <a:t>with your </a:t>
            </a:r>
          </a:p>
          <a:p>
            <a:pPr>
              <a:lnSpc>
                <a:spcPct val="110000"/>
              </a:lnSpc>
            </a:pPr>
            <a:r>
              <a:rPr lang="en-US" sz="4000" dirty="0">
                <a:solidFill>
                  <a:schemeClr val="bg1"/>
                </a:solidFill>
              </a:rPr>
              <a:t>Business Model Canvas</a:t>
            </a:r>
          </a:p>
        </p:txBody>
      </p:sp>
      <p:sp>
        <p:nvSpPr>
          <p:cNvPr id="2" name="Rectangle 1">
            <a:extLst>
              <a:ext uri="{FF2B5EF4-FFF2-40B4-BE49-F238E27FC236}">
                <a16:creationId xmlns:a16="http://schemas.microsoft.com/office/drawing/2014/main" id="{7E826F6C-74B1-654B-9042-FA4E8C848D0F}"/>
              </a:ext>
            </a:extLst>
          </p:cNvPr>
          <p:cNvSpPr/>
          <p:nvPr/>
        </p:nvSpPr>
        <p:spPr>
          <a:xfrm>
            <a:off x="818578" y="4906950"/>
            <a:ext cx="8223821" cy="398699"/>
          </a:xfrm>
          <a:prstGeom prst="rect">
            <a:avLst/>
          </a:prstGeom>
        </p:spPr>
        <p:txBody>
          <a:bodyPr wrap="square">
            <a:spAutoFit/>
          </a:bodyPr>
          <a:lstStyle/>
          <a:p>
            <a:pPr>
              <a:lnSpc>
                <a:spcPct val="120000"/>
              </a:lnSpc>
            </a:pPr>
            <a:r>
              <a:rPr lang="en-US" dirty="0"/>
              <a:t>Adopted from Design by The Business Model Foundry.</a:t>
            </a:r>
          </a:p>
        </p:txBody>
      </p:sp>
    </p:spTree>
    <p:extLst>
      <p:ext uri="{BB962C8B-B14F-4D97-AF65-F5344CB8AC3E}">
        <p14:creationId xmlns:p14="http://schemas.microsoft.com/office/powerpoint/2010/main" val="3753118250"/>
      </p:ext>
    </p:extLst>
  </p:cSld>
  <p:clrMapOvr>
    <a:masterClrMapping/>
  </p:clrMapOvr>
</p:sld>
</file>

<file path=ppt/theme/theme1.xml><?xml version="1.0" encoding="utf-8"?>
<a:theme xmlns:a="http://schemas.openxmlformats.org/drawingml/2006/main" name="Office Theme">
  <a:themeElements>
    <a:clrScheme name="Custom 299">
      <a:dk1>
        <a:sysClr val="windowText" lastClr="000000"/>
      </a:dk1>
      <a:lt1>
        <a:sysClr val="window" lastClr="FFFFFF"/>
      </a:lt1>
      <a:dk2>
        <a:srgbClr val="44546A"/>
      </a:dk2>
      <a:lt2>
        <a:srgbClr val="E7E6E6"/>
      </a:lt2>
      <a:accent1>
        <a:srgbClr val="0977C4"/>
      </a:accent1>
      <a:accent2>
        <a:srgbClr val="13C3DB"/>
      </a:accent2>
      <a:accent3>
        <a:srgbClr val="000000"/>
      </a:accent3>
      <a:accent4>
        <a:srgbClr val="05B755"/>
      </a:accent4>
      <a:accent5>
        <a:srgbClr val="FDC741"/>
      </a:accent5>
      <a:accent6>
        <a:srgbClr val="FE3F72"/>
      </a:accent6>
      <a:hlink>
        <a:srgbClr val="0563C1"/>
      </a:hlink>
      <a:folHlink>
        <a:srgbClr val="954F72"/>
      </a:folHlink>
    </a:clrScheme>
    <a:fontScheme name="magic">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634</Words>
  <Application>Microsoft Macintosh PowerPoint</Application>
  <PresentationFormat>Widescreen</PresentationFormat>
  <Paragraphs>54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Montserrat</vt:lpstr>
      <vt:lpstr>ＭＳ Ｐゴシック</vt:lpstr>
      <vt:lpstr>Calibri</vt:lpstr>
      <vt:lpstr>Arial</vt:lpstr>
      <vt:lpstr>Office Theme</vt:lpstr>
      <vt:lpstr>PowerPoint Presentation</vt:lpstr>
      <vt:lpstr>Business Model Canvas</vt:lpstr>
      <vt:lpstr>Business Model Canvas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Idris Ali</dc:creator>
  <cp:lastModifiedBy>Microsoft Office User</cp:lastModifiedBy>
  <cp:revision>154</cp:revision>
  <dcterms:created xsi:type="dcterms:W3CDTF">2021-06-04T10:06:13Z</dcterms:created>
  <dcterms:modified xsi:type="dcterms:W3CDTF">2021-09-07T19:24:37Z</dcterms:modified>
</cp:coreProperties>
</file>